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691" r:id="rId3"/>
    <p:sldId id="658" r:id="rId4"/>
    <p:sldId id="480" r:id="rId5"/>
    <p:sldId id="469" r:id="rId6"/>
    <p:sldId id="451" r:id="rId7"/>
    <p:sldId id="483" r:id="rId8"/>
    <p:sldId id="485" r:id="rId9"/>
    <p:sldId id="453" r:id="rId10"/>
    <p:sldId id="454" r:id="rId11"/>
    <p:sldId id="455" r:id="rId12"/>
    <p:sldId id="456" r:id="rId13"/>
    <p:sldId id="484" r:id="rId14"/>
    <p:sldId id="458" r:id="rId15"/>
    <p:sldId id="459" r:id="rId16"/>
    <p:sldId id="460" r:id="rId17"/>
    <p:sldId id="461" r:id="rId18"/>
    <p:sldId id="482" r:id="rId19"/>
    <p:sldId id="740" r:id="rId20"/>
    <p:sldId id="462" r:id="rId21"/>
    <p:sldId id="603" r:id="rId22"/>
    <p:sldId id="466" r:id="rId23"/>
    <p:sldId id="486" r:id="rId24"/>
    <p:sldId id="884" r:id="rId25"/>
    <p:sldId id="887" r:id="rId26"/>
    <p:sldId id="883" r:id="rId27"/>
    <p:sldId id="888" r:id="rId28"/>
    <p:sldId id="885" r:id="rId29"/>
    <p:sldId id="889" r:id="rId30"/>
    <p:sldId id="899" r:id="rId31"/>
    <p:sldId id="898" r:id="rId32"/>
    <p:sldId id="67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682F"/>
    <a:srgbClr val="009900"/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00" autoAdjust="0"/>
    <p:restoredTop sz="94671" autoAdjust="0"/>
  </p:normalViewPr>
  <p:slideViewPr>
    <p:cSldViewPr>
      <p:cViewPr varScale="1">
        <p:scale>
          <a:sx n="68" d="100"/>
          <a:sy n="68" d="100"/>
        </p:scale>
        <p:origin x="656" y="48"/>
      </p:cViewPr>
      <p:guideLst>
        <p:guide orient="horz"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788212135247804E-2"/>
          <c:y val="2.8387171061587387E-2"/>
          <c:w val="0.87711452061139406"/>
          <c:h val="0.71296667277055481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People living in extreme poverty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cat>
            <c:strRef>
              <c:f>Sheet1!$B$1:$R$1</c:f>
              <c:strCache>
                <c:ptCount val="1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1999</c:v>
                </c:pt>
                <c:pt idx="10">
                  <c:v>2002</c:v>
                </c:pt>
                <c:pt idx="11">
                  <c:v>2005</c:v>
                </c:pt>
                <c:pt idx="12">
                  <c:v>2008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2015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0">
                  <c:v>1.8118799999999999</c:v>
                </c:pt>
                <c:pt idx="1">
                  <c:v>1.9457198920000001</c:v>
                </c:pt>
                <c:pt idx="2">
                  <c:v>2.2183947420000001</c:v>
                </c:pt>
                <c:pt idx="3">
                  <c:v>1.986377458</c:v>
                </c:pt>
                <c:pt idx="4">
                  <c:v>1.946294548</c:v>
                </c:pt>
                <c:pt idx="5">
                  <c:v>1.860494307</c:v>
                </c:pt>
                <c:pt idx="6">
                  <c:v>1.9597983480000001</c:v>
                </c:pt>
                <c:pt idx="7">
                  <c:v>1.937818788</c:v>
                </c:pt>
                <c:pt idx="8">
                  <c:v>1.731823828</c:v>
                </c:pt>
                <c:pt idx="9">
                  <c:v>1.759108873</c:v>
                </c:pt>
                <c:pt idx="10">
                  <c:v>1.651617135</c:v>
                </c:pt>
                <c:pt idx="11">
                  <c:v>1.3639078200000001</c:v>
                </c:pt>
                <c:pt idx="12">
                  <c:v>1.261436182</c:v>
                </c:pt>
                <c:pt idx="13">
                  <c:v>1.1274662639999999</c:v>
                </c:pt>
                <c:pt idx="14">
                  <c:v>0.99029589970000009</c:v>
                </c:pt>
                <c:pt idx="15">
                  <c:v>0.90351180770000006</c:v>
                </c:pt>
                <c:pt idx="16">
                  <c:v>0.70554932150000005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0-4DE2-896C-0E44F2A9BC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People not in extreme poverty</c:v>
                </c:pt>
              </c:strCache>
            </c:strRef>
          </c:tx>
          <c:spPr>
            <a:ln>
              <a:noFill/>
            </a:ln>
          </c:spPr>
          <c:cat>
            <c:strRef>
              <c:f>Sheet1!$B$1:$R$1</c:f>
              <c:strCache>
                <c:ptCount val="17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1981</c:v>
                </c:pt>
                <c:pt idx="4">
                  <c:v>1984</c:v>
                </c:pt>
                <c:pt idx="5">
                  <c:v>1987</c:v>
                </c:pt>
                <c:pt idx="6">
                  <c:v>1990</c:v>
                </c:pt>
                <c:pt idx="7">
                  <c:v>1993</c:v>
                </c:pt>
                <c:pt idx="8">
                  <c:v>1996</c:v>
                </c:pt>
                <c:pt idx="9">
                  <c:v>1999</c:v>
                </c:pt>
                <c:pt idx="10">
                  <c:v>2002</c:v>
                </c:pt>
                <c:pt idx="11">
                  <c:v>2005</c:v>
                </c:pt>
                <c:pt idx="12">
                  <c:v>2008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2015</c:v>
                </c:pt>
              </c:strCache>
            </c:strRef>
          </c:cat>
          <c:val>
            <c:numRef>
              <c:f>Sheet1!$B$3:$R$3</c:f>
              <c:numCache>
                <c:formatCode>General</c:formatCode>
                <c:ptCount val="17"/>
                <c:pt idx="0">
                  <c:v>0.70811999999999997</c:v>
                </c:pt>
                <c:pt idx="1">
                  <c:v>1.08028305</c:v>
                </c:pt>
                <c:pt idx="2">
                  <c:v>1.4727778739999999</c:v>
                </c:pt>
                <c:pt idx="3">
                  <c:v>2.5322245840000002</c:v>
                </c:pt>
                <c:pt idx="4">
                  <c:v>2.8193630139999999</c:v>
                </c:pt>
                <c:pt idx="5">
                  <c:v>3.1733106370000002</c:v>
                </c:pt>
                <c:pt idx="6">
                  <c:v>3.3498693510000002</c:v>
                </c:pt>
                <c:pt idx="7">
                  <c:v>3.6322265919999999</c:v>
                </c:pt>
                <c:pt idx="8">
                  <c:v>4.083568477</c:v>
                </c:pt>
                <c:pt idx="9">
                  <c:v>4.2900963299999999</c:v>
                </c:pt>
                <c:pt idx="10">
                  <c:v>4.6306846320000004</c:v>
                </c:pt>
                <c:pt idx="11">
                  <c:v>5.1557280299999997</c:v>
                </c:pt>
                <c:pt idx="12">
                  <c:v>5.5022966970000002</c:v>
                </c:pt>
                <c:pt idx="13">
                  <c:v>5.8022587789999998</c:v>
                </c:pt>
                <c:pt idx="14">
                  <c:v>6.0231311520000004</c:v>
                </c:pt>
                <c:pt idx="15">
                  <c:v>6.1939886450000001</c:v>
                </c:pt>
                <c:pt idx="16">
                  <c:v>6.6439227770000002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0-4DE2-896C-0E44F2A9B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819832"/>
        <c:axId val="1"/>
      </c:areaChart>
      <c:catAx>
        <c:axId val="162819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2819832"/>
        <c:crosses val="autoZero"/>
        <c:crossBetween val="midCat"/>
      </c:val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3.2255731164397443E-2"/>
          <c:y val="0.871230305167078"/>
          <c:w val="0.95892083005587225"/>
          <c:h val="4.3597995548015571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787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019851116625309"/>
          <c:y val="7.6923076923076927E-3"/>
          <c:w val="0.85359801488833742"/>
          <c:h val="0.7"/>
        </c:manualLayout>
      </c:layout>
      <c:bar3D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Life satisfaction </c:v>
                </c:pt>
              </c:strCache>
            </c:strRef>
          </c:tx>
          <c:spPr>
            <a:solidFill>
              <a:srgbClr val="FFFF00"/>
            </a:solidFill>
            <a:ln w="1343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0.00</c:formatCode>
                <c:ptCount val="4"/>
                <c:pt idx="0">
                  <c:v>6.7637344886516706</c:v>
                </c:pt>
                <c:pt idx="1">
                  <c:v>6.0882000216731322</c:v>
                </c:pt>
                <c:pt idx="2">
                  <c:v>4.5231912654379141</c:v>
                </c:pt>
                <c:pt idx="3">
                  <c:v>4.6138541698455811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4-4642-A1BA-915756A5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2784136"/>
        <c:axId val="1"/>
        <c:axId val="0"/>
      </c:bar3DChart>
      <c:catAx>
        <c:axId val="16278413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7"/>
          <c:min val="4"/>
        </c:scaling>
        <c:delete val="0"/>
        <c:axPos val="r"/>
        <c:majorGridlines>
          <c:spPr>
            <a:ln w="335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702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Life Satisfaction </a:t>
                </a:r>
              </a:p>
              <a:p>
                <a:pPr>
                  <a:defRPr sz="9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702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out of 10</a:t>
                </a:r>
              </a:p>
            </c:rich>
          </c:tx>
          <c:layout>
            <c:manualLayout>
              <c:xMode val="edge"/>
              <c:yMode val="edge"/>
              <c:x val="1.7093904928550598E-2"/>
              <c:y val="0.15884652394797563"/>
            </c:manualLayout>
          </c:layout>
          <c:overlay val="0"/>
          <c:spPr>
            <a:noFill/>
            <a:ln w="2687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3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784136"/>
        <c:crosses val="autoZero"/>
        <c:crossBetween val="between"/>
      </c:valAx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Sheet1!$B$2:$BA$2</c:f>
              <c:numCache>
                <c:formatCode>General</c:formatCode>
                <c:ptCount val="52"/>
                <c:pt idx="0">
                  <c:v>6.2392307692307689</c:v>
                </c:pt>
                <c:pt idx="1">
                  <c:v>6.1678131868131869</c:v>
                </c:pt>
                <c:pt idx="2">
                  <c:v>6.0963956043956049</c:v>
                </c:pt>
                <c:pt idx="3">
                  <c:v>6.0249780219780229</c:v>
                </c:pt>
                <c:pt idx="4">
                  <c:v>5.9535604395604409</c:v>
                </c:pt>
                <c:pt idx="5">
                  <c:v>5.882142857142858</c:v>
                </c:pt>
                <c:pt idx="6">
                  <c:v>5.8954476190476202</c:v>
                </c:pt>
                <c:pt idx="7">
                  <c:v>5.9087523809523823</c:v>
                </c:pt>
                <c:pt idx="8">
                  <c:v>5.9220571428571445</c:v>
                </c:pt>
                <c:pt idx="9">
                  <c:v>5.9353619047619066</c:v>
                </c:pt>
                <c:pt idx="10">
                  <c:v>5.948666666666667</c:v>
                </c:pt>
                <c:pt idx="11">
                  <c:v>6.0145333333333335</c:v>
                </c:pt>
                <c:pt idx="12">
                  <c:v>6.0804</c:v>
                </c:pt>
                <c:pt idx="13">
                  <c:v>6.1462666666666665</c:v>
                </c:pt>
                <c:pt idx="14">
                  <c:v>6.2121333333333331</c:v>
                </c:pt>
                <c:pt idx="15">
                  <c:v>6.2780000000000014</c:v>
                </c:pt>
                <c:pt idx="16">
                  <c:v>6.3386666666666676</c:v>
                </c:pt>
                <c:pt idx="17">
                  <c:v>6.3993333333333338</c:v>
                </c:pt>
                <c:pt idx="18">
                  <c:v>6.46</c:v>
                </c:pt>
                <c:pt idx="19">
                  <c:v>6.5206666666666662</c:v>
                </c:pt>
                <c:pt idx="20">
                  <c:v>6.5813333333333324</c:v>
                </c:pt>
                <c:pt idx="21">
                  <c:v>6.6515999999999993</c:v>
                </c:pt>
                <c:pt idx="22">
                  <c:v>6.7218666666666662</c:v>
                </c:pt>
                <c:pt idx="23">
                  <c:v>6.7921333333333331</c:v>
                </c:pt>
                <c:pt idx="24">
                  <c:v>6.8624000000000001</c:v>
                </c:pt>
                <c:pt idx="25">
                  <c:v>6.932666666666667</c:v>
                </c:pt>
                <c:pt idx="26">
                  <c:v>6.9267583333333338</c:v>
                </c:pt>
                <c:pt idx="27">
                  <c:v>6.9208500000000006</c:v>
                </c:pt>
                <c:pt idx="28">
                  <c:v>6.9149416666666674</c:v>
                </c:pt>
                <c:pt idx="29">
                  <c:v>6.9090333333333342</c:v>
                </c:pt>
                <c:pt idx="30">
                  <c:v>6.9031250000000011</c:v>
                </c:pt>
                <c:pt idx="31">
                  <c:v>6.9353333333333333</c:v>
                </c:pt>
                <c:pt idx="32">
                  <c:v>6.9493333333333336</c:v>
                </c:pt>
                <c:pt idx="33">
                  <c:v>6.9137499999999994</c:v>
                </c:pt>
                <c:pt idx="34">
                  <c:v>6.9594117647058829</c:v>
                </c:pt>
                <c:pt idx="35">
                  <c:v>7.0558823529411763</c:v>
                </c:pt>
                <c:pt idx="36">
                  <c:v>7.0605882352941176</c:v>
                </c:pt>
                <c:pt idx="37">
                  <c:v>7.0635294117647067</c:v>
                </c:pt>
                <c:pt idx="38">
                  <c:v>7.0211764705882356</c:v>
                </c:pt>
                <c:pt idx="39">
                  <c:v>7.0505882352941187</c:v>
                </c:pt>
                <c:pt idx="40">
                  <c:v>7.0104999999999986</c:v>
                </c:pt>
                <c:pt idx="41">
                  <c:v>6.9619047619047612</c:v>
                </c:pt>
                <c:pt idx="42">
                  <c:v>7.0252380952380937</c:v>
                </c:pt>
                <c:pt idx="43">
                  <c:v>7.0695238095238073</c:v>
                </c:pt>
                <c:pt idx="44">
                  <c:v>7.1738095238095241</c:v>
                </c:pt>
                <c:pt idx="45">
                  <c:v>7.1847619047619045</c:v>
                </c:pt>
                <c:pt idx="46">
                  <c:v>7.2038095238095234</c:v>
                </c:pt>
                <c:pt idx="47">
                  <c:v>7.225714285714286</c:v>
                </c:pt>
                <c:pt idx="48">
                  <c:v>7.2314285714285722</c:v>
                </c:pt>
                <c:pt idx="49">
                  <c:v>7.2157142857142871</c:v>
                </c:pt>
                <c:pt idx="50">
                  <c:v>7.0890476190476175</c:v>
                </c:pt>
                <c:pt idx="51">
                  <c:v>7.0571428571428569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2A-4C3D-8553-CF127CAD866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Sheet1!$B$3:$BA$3</c:f>
              <c:numCache>
                <c:formatCode>General</c:formatCode>
                <c:ptCount val="52"/>
                <c:pt idx="0">
                  <c:v>4.37</c:v>
                </c:pt>
                <c:pt idx="1">
                  <c:v>4.4000000000000004</c:v>
                </c:pt>
                <c:pt idx="2">
                  <c:v>4.4300000000000006</c:v>
                </c:pt>
                <c:pt idx="3">
                  <c:v>4.4600000000000009</c:v>
                </c:pt>
                <c:pt idx="4">
                  <c:v>4.4900000000000011</c:v>
                </c:pt>
                <c:pt idx="5">
                  <c:v>4.5199999999999996</c:v>
                </c:pt>
                <c:pt idx="6">
                  <c:v>4.5579999999999998</c:v>
                </c:pt>
                <c:pt idx="7">
                  <c:v>4.5960000000000001</c:v>
                </c:pt>
                <c:pt idx="8">
                  <c:v>4.6340000000000003</c:v>
                </c:pt>
                <c:pt idx="9">
                  <c:v>4.6720000000000006</c:v>
                </c:pt>
                <c:pt idx="10">
                  <c:v>4.71</c:v>
                </c:pt>
                <c:pt idx="11">
                  <c:v>4.8979999999999997</c:v>
                </c:pt>
                <c:pt idx="12">
                  <c:v>5.0859999999999994</c:v>
                </c:pt>
                <c:pt idx="13">
                  <c:v>5.2739999999999991</c:v>
                </c:pt>
                <c:pt idx="14">
                  <c:v>5.4619999999999989</c:v>
                </c:pt>
                <c:pt idx="15">
                  <c:v>5.65</c:v>
                </c:pt>
                <c:pt idx="16">
                  <c:v>5.6779999999999999</c:v>
                </c:pt>
                <c:pt idx="17">
                  <c:v>5.7059999999999995</c:v>
                </c:pt>
                <c:pt idx="18">
                  <c:v>5.7339999999999991</c:v>
                </c:pt>
                <c:pt idx="19">
                  <c:v>5.7619999999999987</c:v>
                </c:pt>
                <c:pt idx="20">
                  <c:v>5.79</c:v>
                </c:pt>
                <c:pt idx="21">
                  <c:v>5.8540000000000001</c:v>
                </c:pt>
                <c:pt idx="22">
                  <c:v>5.9180000000000001</c:v>
                </c:pt>
                <c:pt idx="23">
                  <c:v>5.9820000000000002</c:v>
                </c:pt>
                <c:pt idx="24">
                  <c:v>6.0460000000000003</c:v>
                </c:pt>
                <c:pt idx="25">
                  <c:v>6.11</c:v>
                </c:pt>
                <c:pt idx="26">
                  <c:v>6.0880000000000001</c:v>
                </c:pt>
                <c:pt idx="27">
                  <c:v>6.0659999999999998</c:v>
                </c:pt>
                <c:pt idx="28">
                  <c:v>6.0439999999999996</c:v>
                </c:pt>
                <c:pt idx="29">
                  <c:v>6.0219999999999994</c:v>
                </c:pt>
                <c:pt idx="30">
                  <c:v>6</c:v>
                </c:pt>
                <c:pt idx="31">
                  <c:v>5.79</c:v>
                </c:pt>
                <c:pt idx="32">
                  <c:v>6.02</c:v>
                </c:pt>
                <c:pt idx="33">
                  <c:v>6.3</c:v>
                </c:pt>
                <c:pt idx="34">
                  <c:v>6.29</c:v>
                </c:pt>
                <c:pt idx="35">
                  <c:v>6.52</c:v>
                </c:pt>
                <c:pt idx="36">
                  <c:v>6.57</c:v>
                </c:pt>
                <c:pt idx="37">
                  <c:v>6.64</c:v>
                </c:pt>
                <c:pt idx="38">
                  <c:v>6.56</c:v>
                </c:pt>
                <c:pt idx="39">
                  <c:v>6.62</c:v>
                </c:pt>
                <c:pt idx="40">
                  <c:v>6.94</c:v>
                </c:pt>
                <c:pt idx="41">
                  <c:v>6.89</c:v>
                </c:pt>
                <c:pt idx="42">
                  <c:v>6.87</c:v>
                </c:pt>
                <c:pt idx="43">
                  <c:v>6.89</c:v>
                </c:pt>
                <c:pt idx="44">
                  <c:v>6.97</c:v>
                </c:pt>
                <c:pt idx="45">
                  <c:v>7.02</c:v>
                </c:pt>
                <c:pt idx="46">
                  <c:v>7.15</c:v>
                </c:pt>
                <c:pt idx="47">
                  <c:v>7.14</c:v>
                </c:pt>
                <c:pt idx="48">
                  <c:v>7.16</c:v>
                </c:pt>
                <c:pt idx="49">
                  <c:v>7.1</c:v>
                </c:pt>
                <c:pt idx="50">
                  <c:v>6.88</c:v>
                </c:pt>
                <c:pt idx="51">
                  <c:v>6.93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2A-4C3D-8553-CF127CAD866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Korea, Rep.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Sheet1!$B$4:$BA$4</c:f>
              <c:numCache>
                <c:formatCode>General</c:formatCode>
                <c:ptCount val="52"/>
                <c:pt idx="0">
                  <c:v>5.91</c:v>
                </c:pt>
                <c:pt idx="1">
                  <c:v>5.8120000000000003</c:v>
                </c:pt>
                <c:pt idx="2">
                  <c:v>5.7140000000000004</c:v>
                </c:pt>
                <c:pt idx="3">
                  <c:v>5.6160000000000005</c:v>
                </c:pt>
                <c:pt idx="4">
                  <c:v>5.5180000000000007</c:v>
                </c:pt>
                <c:pt idx="5">
                  <c:v>5.42</c:v>
                </c:pt>
                <c:pt idx="6">
                  <c:v>5.3739999999999997</c:v>
                </c:pt>
                <c:pt idx="7">
                  <c:v>5.3279999999999994</c:v>
                </c:pt>
                <c:pt idx="8">
                  <c:v>5.2819999999999991</c:v>
                </c:pt>
                <c:pt idx="9">
                  <c:v>5.2359999999999989</c:v>
                </c:pt>
                <c:pt idx="10">
                  <c:v>5.19</c:v>
                </c:pt>
                <c:pt idx="11">
                  <c:v>5.2960000000000003</c:v>
                </c:pt>
                <c:pt idx="12">
                  <c:v>5.4020000000000001</c:v>
                </c:pt>
                <c:pt idx="13">
                  <c:v>5.508</c:v>
                </c:pt>
                <c:pt idx="14">
                  <c:v>5.6139999999999999</c:v>
                </c:pt>
                <c:pt idx="15">
                  <c:v>5.72</c:v>
                </c:pt>
                <c:pt idx="16">
                  <c:v>5.9279999999999999</c:v>
                </c:pt>
                <c:pt idx="17">
                  <c:v>6.1360000000000001</c:v>
                </c:pt>
                <c:pt idx="18">
                  <c:v>6.3440000000000003</c:v>
                </c:pt>
                <c:pt idx="19">
                  <c:v>6.5520000000000005</c:v>
                </c:pt>
                <c:pt idx="20">
                  <c:v>6.76</c:v>
                </c:pt>
                <c:pt idx="21">
                  <c:v>6.8220000000000001</c:v>
                </c:pt>
                <c:pt idx="22">
                  <c:v>6.8840000000000003</c:v>
                </c:pt>
                <c:pt idx="23">
                  <c:v>6.9460000000000006</c:v>
                </c:pt>
                <c:pt idx="24">
                  <c:v>7.0080000000000009</c:v>
                </c:pt>
                <c:pt idx="25">
                  <c:v>7.07</c:v>
                </c:pt>
                <c:pt idx="26">
                  <c:v>7.0780000000000003</c:v>
                </c:pt>
                <c:pt idx="27">
                  <c:v>7.0860000000000003</c:v>
                </c:pt>
                <c:pt idx="28">
                  <c:v>7.0940000000000003</c:v>
                </c:pt>
                <c:pt idx="29">
                  <c:v>7.1020000000000003</c:v>
                </c:pt>
                <c:pt idx="30">
                  <c:v>7.11</c:v>
                </c:pt>
                <c:pt idx="31">
                  <c:v>7.21</c:v>
                </c:pt>
                <c:pt idx="32">
                  <c:v>7.26</c:v>
                </c:pt>
                <c:pt idx="33">
                  <c:v>7.3</c:v>
                </c:pt>
                <c:pt idx="34">
                  <c:v>7.43</c:v>
                </c:pt>
                <c:pt idx="35">
                  <c:v>7.6</c:v>
                </c:pt>
                <c:pt idx="36">
                  <c:v>7.66</c:v>
                </c:pt>
                <c:pt idx="37">
                  <c:v>7.76</c:v>
                </c:pt>
                <c:pt idx="38">
                  <c:v>7.58</c:v>
                </c:pt>
                <c:pt idx="39">
                  <c:v>7.56</c:v>
                </c:pt>
                <c:pt idx="40">
                  <c:v>7.66</c:v>
                </c:pt>
                <c:pt idx="41">
                  <c:v>7.72</c:v>
                </c:pt>
                <c:pt idx="42">
                  <c:v>7.72</c:v>
                </c:pt>
                <c:pt idx="43">
                  <c:v>7.69</c:v>
                </c:pt>
                <c:pt idx="44">
                  <c:v>7.74</c:v>
                </c:pt>
                <c:pt idx="45">
                  <c:v>7.73</c:v>
                </c:pt>
                <c:pt idx="46">
                  <c:v>7.75</c:v>
                </c:pt>
                <c:pt idx="47">
                  <c:v>7.76</c:v>
                </c:pt>
                <c:pt idx="48">
                  <c:v>7.7</c:v>
                </c:pt>
                <c:pt idx="49">
                  <c:v>7.62</c:v>
                </c:pt>
                <c:pt idx="50">
                  <c:v>7.45</c:v>
                </c:pt>
                <c:pt idx="51">
                  <c:v>7.47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2A-4C3D-8553-CF127CAD866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Sheet1!$B$5:$BA$5</c:f>
              <c:numCache>
                <c:formatCode>General</c:formatCode>
                <c:ptCount val="52"/>
                <c:pt idx="0">
                  <c:v>6.97</c:v>
                </c:pt>
                <c:pt idx="1">
                  <c:v>6.9980000000000002</c:v>
                </c:pt>
                <c:pt idx="2">
                  <c:v>7.0260000000000007</c:v>
                </c:pt>
                <c:pt idx="3">
                  <c:v>7.0540000000000012</c:v>
                </c:pt>
                <c:pt idx="4">
                  <c:v>7.0820000000000016</c:v>
                </c:pt>
                <c:pt idx="5">
                  <c:v>7.11</c:v>
                </c:pt>
                <c:pt idx="6">
                  <c:v>7.1760000000000002</c:v>
                </c:pt>
                <c:pt idx="7">
                  <c:v>7.242</c:v>
                </c:pt>
                <c:pt idx="8">
                  <c:v>7.3079999999999998</c:v>
                </c:pt>
                <c:pt idx="9">
                  <c:v>7.3739999999999997</c:v>
                </c:pt>
                <c:pt idx="10">
                  <c:v>7.44</c:v>
                </c:pt>
                <c:pt idx="11">
                  <c:v>7.5380000000000003</c:v>
                </c:pt>
                <c:pt idx="12">
                  <c:v>7.6360000000000001</c:v>
                </c:pt>
                <c:pt idx="13">
                  <c:v>7.734</c:v>
                </c:pt>
                <c:pt idx="14">
                  <c:v>7.8319999999999999</c:v>
                </c:pt>
                <c:pt idx="15">
                  <c:v>7.93</c:v>
                </c:pt>
                <c:pt idx="16">
                  <c:v>8.06</c:v>
                </c:pt>
                <c:pt idx="17">
                  <c:v>8.1900000000000013</c:v>
                </c:pt>
                <c:pt idx="18">
                  <c:v>8.3200000000000021</c:v>
                </c:pt>
                <c:pt idx="19">
                  <c:v>8.4500000000000028</c:v>
                </c:pt>
                <c:pt idx="20">
                  <c:v>8.58</c:v>
                </c:pt>
                <c:pt idx="21">
                  <c:v>8.61</c:v>
                </c:pt>
                <c:pt idx="22">
                  <c:v>8.6399999999999988</c:v>
                </c:pt>
                <c:pt idx="23">
                  <c:v>8.6699999999999982</c:v>
                </c:pt>
                <c:pt idx="24">
                  <c:v>8.6999999999999975</c:v>
                </c:pt>
                <c:pt idx="25">
                  <c:v>8.73</c:v>
                </c:pt>
                <c:pt idx="26">
                  <c:v>8.7260000000000009</c:v>
                </c:pt>
                <c:pt idx="27">
                  <c:v>8.7220000000000013</c:v>
                </c:pt>
                <c:pt idx="28">
                  <c:v>8.7180000000000017</c:v>
                </c:pt>
                <c:pt idx="29">
                  <c:v>8.7140000000000022</c:v>
                </c:pt>
                <c:pt idx="30">
                  <c:v>8.7100000000000009</c:v>
                </c:pt>
                <c:pt idx="31">
                  <c:v>8.64</c:v>
                </c:pt>
                <c:pt idx="32">
                  <c:v>8.7100000000000009</c:v>
                </c:pt>
                <c:pt idx="33">
                  <c:v>8.7100000000000009</c:v>
                </c:pt>
                <c:pt idx="34">
                  <c:v>8.76</c:v>
                </c:pt>
                <c:pt idx="35">
                  <c:v>8.82</c:v>
                </c:pt>
                <c:pt idx="36">
                  <c:v>8.84</c:v>
                </c:pt>
                <c:pt idx="37">
                  <c:v>8.8699999999999992</c:v>
                </c:pt>
                <c:pt idx="38">
                  <c:v>8.85</c:v>
                </c:pt>
                <c:pt idx="39">
                  <c:v>8.84</c:v>
                </c:pt>
                <c:pt idx="40">
                  <c:v>8.82</c:v>
                </c:pt>
                <c:pt idx="41">
                  <c:v>8.8000000000000007</c:v>
                </c:pt>
                <c:pt idx="42">
                  <c:v>8.69</c:v>
                </c:pt>
                <c:pt idx="43">
                  <c:v>8.68</c:v>
                </c:pt>
                <c:pt idx="44">
                  <c:v>8.83</c:v>
                </c:pt>
                <c:pt idx="45">
                  <c:v>8.82</c:v>
                </c:pt>
                <c:pt idx="46">
                  <c:v>8.83</c:v>
                </c:pt>
                <c:pt idx="47">
                  <c:v>8.82</c:v>
                </c:pt>
                <c:pt idx="48">
                  <c:v>8.81</c:v>
                </c:pt>
                <c:pt idx="49">
                  <c:v>8.8000000000000007</c:v>
                </c:pt>
                <c:pt idx="50">
                  <c:v>8.5</c:v>
                </c:pt>
                <c:pt idx="51">
                  <c:v>8.56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2A-4C3D-8553-CF127CAD8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353520"/>
        <c:axId val="832355488"/>
      </c:lineChart>
      <c:catAx>
        <c:axId val="8323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55488"/>
        <c:crosses val="autoZero"/>
        <c:auto val="1"/>
        <c:lblAlgn val="ctr"/>
        <c:lblOffset val="100"/>
        <c:noMultiLvlLbl val="0"/>
      </c:catAx>
      <c:valAx>
        <c:axId val="832355488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5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772071969264712E-2"/>
          <c:y val="0.90854537156157489"/>
          <c:w val="0.80445585606147063"/>
          <c:h val="9.145462843842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 Asia &amp; Pacific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Sheet1!$B$2:$BL$2</c:f>
              <c:numCache>
                <c:formatCode>General</c:formatCode>
                <c:ptCount val="63"/>
                <c:pt idx="0">
                  <c:v>1112.5592813677968</c:v>
                </c:pt>
                <c:pt idx="1">
                  <c:v>1152.5084525143166</c:v>
                </c:pt>
                <c:pt idx="2">
                  <c:v>1199.2833138540047</c:v>
                </c:pt>
                <c:pt idx="3">
                  <c:v>1262.1586041036612</c:v>
                </c:pt>
                <c:pt idx="4">
                  <c:v>1363.4701715809301</c:v>
                </c:pt>
                <c:pt idx="5">
                  <c:v>1425.3190209320055</c:v>
                </c:pt>
                <c:pt idx="6">
                  <c:v>1510.0804118134176</c:v>
                </c:pt>
                <c:pt idx="7">
                  <c:v>1587.7488057101878</c:v>
                </c:pt>
                <c:pt idx="8">
                  <c:v>1697.0617617109417</c:v>
                </c:pt>
                <c:pt idx="9">
                  <c:v>1844.5445413665816</c:v>
                </c:pt>
                <c:pt idx="10">
                  <c:v>1894.8246796661981</c:v>
                </c:pt>
                <c:pt idx="11">
                  <c:v>1943.901335916039</c:v>
                </c:pt>
                <c:pt idx="12">
                  <c:v>2035.7040800599696</c:v>
                </c:pt>
                <c:pt idx="13">
                  <c:v>2143.3993868348371</c:v>
                </c:pt>
                <c:pt idx="14">
                  <c:v>2117.8297423440645</c:v>
                </c:pt>
                <c:pt idx="15">
                  <c:v>2156.3179211640763</c:v>
                </c:pt>
                <c:pt idx="16">
                  <c:v>2211.0412361166877</c:v>
                </c:pt>
                <c:pt idx="17">
                  <c:v>2295.1064195249241</c:v>
                </c:pt>
                <c:pt idx="18">
                  <c:v>2391.0129623858893</c:v>
                </c:pt>
                <c:pt idx="19">
                  <c:v>2493.7161094632697</c:v>
                </c:pt>
                <c:pt idx="20">
                  <c:v>2550.0936857121424</c:v>
                </c:pt>
                <c:pt idx="21">
                  <c:v>2629.3409623005273</c:v>
                </c:pt>
                <c:pt idx="22">
                  <c:v>2694.4149799418692</c:v>
                </c:pt>
                <c:pt idx="23">
                  <c:v>2769.2060870248915</c:v>
                </c:pt>
                <c:pt idx="24">
                  <c:v>2896.2776380541718</c:v>
                </c:pt>
                <c:pt idx="25">
                  <c:v>3015.8597121207276</c:v>
                </c:pt>
                <c:pt idx="26">
                  <c:v>3115.5395080263979</c:v>
                </c:pt>
                <c:pt idx="27">
                  <c:v>3257.3752680512207</c:v>
                </c:pt>
                <c:pt idx="28">
                  <c:v>3449.0747926507665</c:v>
                </c:pt>
                <c:pt idx="29">
                  <c:v>3570.8713333978412</c:v>
                </c:pt>
                <c:pt idx="30">
                  <c:v>3696.021730645185</c:v>
                </c:pt>
                <c:pt idx="31">
                  <c:v>3820.0080695112165</c:v>
                </c:pt>
                <c:pt idx="32">
                  <c:v>3928.9144624829869</c:v>
                </c:pt>
                <c:pt idx="33">
                  <c:v>4041.7861606050105</c:v>
                </c:pt>
                <c:pt idx="34">
                  <c:v>4200.3338864772932</c:v>
                </c:pt>
                <c:pt idx="35">
                  <c:v>4385.0866900451483</c:v>
                </c:pt>
                <c:pt idx="36">
                  <c:v>4576.9403718424082</c:v>
                </c:pt>
                <c:pt idx="37">
                  <c:v>4708.0670730098627</c:v>
                </c:pt>
                <c:pt idx="38">
                  <c:v>4677.5919159273944</c:v>
                </c:pt>
                <c:pt idx="39">
                  <c:v>4803.6241898673361</c:v>
                </c:pt>
                <c:pt idx="40">
                  <c:v>5015.2303989690818</c:v>
                </c:pt>
                <c:pt idx="41">
                  <c:v>5134.7869131594634</c:v>
                </c:pt>
                <c:pt idx="42">
                  <c:v>5314.776025652277</c:v>
                </c:pt>
                <c:pt idx="43">
                  <c:v>5533.6121238354553</c:v>
                </c:pt>
                <c:pt idx="44">
                  <c:v>5813.9312848467807</c:v>
                </c:pt>
                <c:pt idx="45">
                  <c:v>6111.1488866844256</c:v>
                </c:pt>
                <c:pt idx="46">
                  <c:v>6457.4424980071062</c:v>
                </c:pt>
                <c:pt idx="47">
                  <c:v>6889.2207182402617</c:v>
                </c:pt>
                <c:pt idx="48">
                  <c:v>7139.446241840008</c:v>
                </c:pt>
                <c:pt idx="49">
                  <c:v>7271.3261605671069</c:v>
                </c:pt>
                <c:pt idx="50">
                  <c:v>7771.4276346954493</c:v>
                </c:pt>
                <c:pt idx="51">
                  <c:v>8138.0481976078163</c:v>
                </c:pt>
                <c:pt idx="52">
                  <c:v>8491.7660732564327</c:v>
                </c:pt>
                <c:pt idx="53">
                  <c:v>8867.8038990993264</c:v>
                </c:pt>
                <c:pt idx="54">
                  <c:v>9220.6138917208154</c:v>
                </c:pt>
                <c:pt idx="55">
                  <c:v>9586.8919919184209</c:v>
                </c:pt>
                <c:pt idx="56">
                  <c:v>9964.2116033491056</c:v>
                </c:pt>
                <c:pt idx="57">
                  <c:v>10393.7817864919</c:v>
                </c:pt>
                <c:pt idx="58">
                  <c:v>10822.24056031351</c:v>
                </c:pt>
                <c:pt idx="59">
                  <c:v>11191.345703332654</c:v>
                </c:pt>
                <c:pt idx="60">
                  <c:v>11130.37128376599</c:v>
                </c:pt>
                <c:pt idx="61">
                  <c:v>11778.462912763798</c:v>
                </c:pt>
                <c:pt idx="62">
                  <c:v>12088.464615706058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9A-44B5-92F2-1887BE48170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Sheet1!$B$3:$BL$3</c:f>
              <c:numCache>
                <c:formatCode>General</c:formatCode>
                <c:ptCount val="63"/>
                <c:pt idx="0">
                  <c:v>597.14740286147128</c:v>
                </c:pt>
                <c:pt idx="1">
                  <c:v>614.50412902879646</c:v>
                </c:pt>
                <c:pt idx="2">
                  <c:v>608.87080408183351</c:v>
                </c:pt>
                <c:pt idx="3">
                  <c:v>579.01684145384081</c:v>
                </c:pt>
                <c:pt idx="4">
                  <c:v>582.97565087462453</c:v>
                </c:pt>
                <c:pt idx="5">
                  <c:v>574.81780814334286</c:v>
                </c:pt>
                <c:pt idx="6">
                  <c:v>577.15141220159762</c:v>
                </c:pt>
                <c:pt idx="7">
                  <c:v>570.2529990899676</c:v>
                </c:pt>
                <c:pt idx="8">
                  <c:v>615.81826473941851</c:v>
                </c:pt>
                <c:pt idx="9">
                  <c:v>640.17246869924361</c:v>
                </c:pt>
                <c:pt idx="10">
                  <c:v>670.13603368686813</c:v>
                </c:pt>
                <c:pt idx="11">
                  <c:v>698.30620040779434</c:v>
                </c:pt>
                <c:pt idx="12">
                  <c:v>728.02969104578347</c:v>
                </c:pt>
                <c:pt idx="13">
                  <c:v>766.80308567223585</c:v>
                </c:pt>
                <c:pt idx="14">
                  <c:v>801.47754695887113</c:v>
                </c:pt>
                <c:pt idx="15">
                  <c:v>825.33912509501738</c:v>
                </c:pt>
                <c:pt idx="16">
                  <c:v>862.03871140099488</c:v>
                </c:pt>
                <c:pt idx="17">
                  <c:v>910.66728813751661</c:v>
                </c:pt>
                <c:pt idx="18">
                  <c:v>949.87877124074316</c:v>
                </c:pt>
                <c:pt idx="19">
                  <c:v>993.5164065150617</c:v>
                </c:pt>
                <c:pt idx="20">
                  <c:v>1067.1720238611797</c:v>
                </c:pt>
                <c:pt idx="21">
                  <c:v>1124.6181933181581</c:v>
                </c:pt>
                <c:pt idx="22">
                  <c:v>1123.6499883749404</c:v>
                </c:pt>
                <c:pt idx="23">
                  <c:v>1146.7278171471623</c:v>
                </c:pt>
                <c:pt idx="24">
                  <c:v>1198.4600640463593</c:v>
                </c:pt>
                <c:pt idx="25">
                  <c:v>1202.3533907359167</c:v>
                </c:pt>
                <c:pt idx="26">
                  <c:v>1246.5797238182035</c:v>
                </c:pt>
                <c:pt idx="27">
                  <c:v>1283.9626916328032</c:v>
                </c:pt>
                <c:pt idx="28">
                  <c:v>1330.9534401424664</c:v>
                </c:pt>
                <c:pt idx="29">
                  <c:v>1408.5024830168575</c:v>
                </c:pt>
                <c:pt idx="30">
                  <c:v>1483.638032085843</c:v>
                </c:pt>
                <c:pt idx="31">
                  <c:v>1556.8066635962775</c:v>
                </c:pt>
                <c:pt idx="32">
                  <c:v>1629.8479782976599</c:v>
                </c:pt>
                <c:pt idx="33">
                  <c:v>1706.9523646731229</c:v>
                </c:pt>
                <c:pt idx="34">
                  <c:v>1805.6038854221001</c:v>
                </c:pt>
                <c:pt idx="35">
                  <c:v>1922.3521181331453</c:v>
                </c:pt>
                <c:pt idx="36">
                  <c:v>2039.362988857436</c:v>
                </c:pt>
                <c:pt idx="37">
                  <c:v>2101.2541495415894</c:v>
                </c:pt>
                <c:pt idx="38">
                  <c:v>1797.083921902273</c:v>
                </c:pt>
                <c:pt idx="39">
                  <c:v>1784.3335947748403</c:v>
                </c:pt>
                <c:pt idx="40">
                  <c:v>1845.2278007921159</c:v>
                </c:pt>
                <c:pt idx="41">
                  <c:v>1885.6797514316929</c:v>
                </c:pt>
                <c:pt idx="42">
                  <c:v>1943.6449279992362</c:v>
                </c:pt>
                <c:pt idx="43">
                  <c:v>2009.4897840100634</c:v>
                </c:pt>
                <c:pt idx="44">
                  <c:v>2083.8825090383611</c:v>
                </c:pt>
                <c:pt idx="45">
                  <c:v>2174.9152215770523</c:v>
                </c:pt>
                <c:pt idx="46">
                  <c:v>2264.935733397157</c:v>
                </c:pt>
                <c:pt idx="47">
                  <c:v>2377.2549930414079</c:v>
                </c:pt>
                <c:pt idx="48">
                  <c:v>2487.6112967011568</c:v>
                </c:pt>
                <c:pt idx="49">
                  <c:v>2569.8742126879461</c:v>
                </c:pt>
                <c:pt idx="50">
                  <c:v>2695.8681701712253</c:v>
                </c:pt>
                <c:pt idx="51">
                  <c:v>2826.4804408273576</c:v>
                </c:pt>
                <c:pt idx="52">
                  <c:v>2959.5144782755656</c:v>
                </c:pt>
                <c:pt idx="53">
                  <c:v>3086.3231170656686</c:v>
                </c:pt>
                <c:pt idx="54">
                  <c:v>3203.484287138509</c:v>
                </c:pt>
                <c:pt idx="55">
                  <c:v>3322.5816790765562</c:v>
                </c:pt>
                <c:pt idx="56">
                  <c:v>3453.0494304320155</c:v>
                </c:pt>
                <c:pt idx="57">
                  <c:v>3591.7800285912649</c:v>
                </c:pt>
                <c:pt idx="58">
                  <c:v>3741.305266957992</c:v>
                </c:pt>
                <c:pt idx="59">
                  <c:v>3892.4216620167463</c:v>
                </c:pt>
                <c:pt idx="60">
                  <c:v>3780.1216345547837</c:v>
                </c:pt>
                <c:pt idx="61">
                  <c:v>3892.962371579541</c:v>
                </c:pt>
                <c:pt idx="62">
                  <c:v>4073.6104943878659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9A-44B5-92F2-1887BE48170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Korea, Rep.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Sheet1!$B$4:$BL$4</c:f>
              <c:numCache>
                <c:formatCode>General</c:formatCode>
                <c:ptCount val="63"/>
                <c:pt idx="0">
                  <c:v>1027.4685384318591</c:v>
                </c:pt>
                <c:pt idx="1">
                  <c:v>1066.6105150680928</c:v>
                </c:pt>
                <c:pt idx="2">
                  <c:v>1076.9208242771608</c:v>
                </c:pt>
                <c:pt idx="3">
                  <c:v>1141.8206594769038</c:v>
                </c:pt>
                <c:pt idx="4">
                  <c:v>1217.7262652237391</c:v>
                </c:pt>
                <c:pt idx="5">
                  <c:v>1274.0415074078858</c:v>
                </c:pt>
                <c:pt idx="6">
                  <c:v>1391.4202494341475</c:v>
                </c:pt>
                <c:pt idx="7">
                  <c:v>1482.7264897696136</c:v>
                </c:pt>
                <c:pt idx="8">
                  <c:v>1639.4529820287876</c:v>
                </c:pt>
                <c:pt idx="9">
                  <c:v>1836.1458818301016</c:v>
                </c:pt>
                <c:pt idx="10">
                  <c:v>1977.0710427607132</c:v>
                </c:pt>
                <c:pt idx="11">
                  <c:v>2142.9007013004275</c:v>
                </c:pt>
                <c:pt idx="12">
                  <c:v>2254.7980244024866</c:v>
                </c:pt>
                <c:pt idx="13">
                  <c:v>2545.3161707486106</c:v>
                </c:pt>
                <c:pt idx="14">
                  <c:v>2740.0886223338007</c:v>
                </c:pt>
                <c:pt idx="15">
                  <c:v>2905.6238168424038</c:v>
                </c:pt>
                <c:pt idx="16">
                  <c:v>3237.6829995348148</c:v>
                </c:pt>
                <c:pt idx="17">
                  <c:v>3580.8191686984219</c:v>
                </c:pt>
                <c:pt idx="18">
                  <c:v>3913.1238687588911</c:v>
                </c:pt>
                <c:pt idx="19">
                  <c:v>4188.4222811410882</c:v>
                </c:pt>
                <c:pt idx="20">
                  <c:v>4055.790841652064</c:v>
                </c:pt>
                <c:pt idx="21">
                  <c:v>4282.3433704706813</c:v>
                </c:pt>
                <c:pt idx="22">
                  <c:v>4568.2591179290011</c:v>
                </c:pt>
                <c:pt idx="23">
                  <c:v>5103.5230168283806</c:v>
                </c:pt>
                <c:pt idx="24">
                  <c:v>5572.8325700394271</c:v>
                </c:pt>
                <c:pt idx="25">
                  <c:v>5950.8004284799508</c:v>
                </c:pt>
                <c:pt idx="26">
                  <c:v>6559.2907143943303</c:v>
                </c:pt>
                <c:pt idx="27">
                  <c:v>7321.3927702259098</c:v>
                </c:pt>
                <c:pt idx="28">
                  <c:v>8119.1679813714154</c:v>
                </c:pt>
                <c:pt idx="29">
                  <c:v>8607.8658251229772</c:v>
                </c:pt>
                <c:pt idx="30">
                  <c:v>9365.3949859761542</c:v>
                </c:pt>
                <c:pt idx="31">
                  <c:v>10272.620697997847</c:v>
                </c:pt>
                <c:pt idx="32">
                  <c:v>10796.604654243883</c:v>
                </c:pt>
                <c:pt idx="33">
                  <c:v>11422.514652202171</c:v>
                </c:pt>
                <c:pt idx="34">
                  <c:v>12356.278285176724</c:v>
                </c:pt>
                <c:pt idx="35">
                  <c:v>13408.681417334688</c:v>
                </c:pt>
                <c:pt idx="36">
                  <c:v>14329.539305926319</c:v>
                </c:pt>
                <c:pt idx="37">
                  <c:v>15071.756389121843</c:v>
                </c:pt>
                <c:pt idx="38">
                  <c:v>14195.813093115672</c:v>
                </c:pt>
                <c:pt idx="39">
                  <c:v>15711.564021064487</c:v>
                </c:pt>
                <c:pt idx="40">
                  <c:v>16992.479076368942</c:v>
                </c:pt>
                <c:pt idx="41">
                  <c:v>17680.845491777014</c:v>
                </c:pt>
                <c:pt idx="42">
                  <c:v>18936.951652097432</c:v>
                </c:pt>
                <c:pt idx="43">
                  <c:v>19431.971110353443</c:v>
                </c:pt>
                <c:pt idx="44">
                  <c:v>20361.069254354465</c:v>
                </c:pt>
                <c:pt idx="45">
                  <c:v>21193.357513529827</c:v>
                </c:pt>
                <c:pt idx="46">
                  <c:v>22192.185120794438</c:v>
                </c:pt>
                <c:pt idx="47">
                  <c:v>23360.905735382061</c:v>
                </c:pt>
                <c:pt idx="48">
                  <c:v>23882.730495149292</c:v>
                </c:pt>
                <c:pt idx="49">
                  <c:v>23948.472243858152</c:v>
                </c:pt>
                <c:pt idx="50">
                  <c:v>25451.004155466566</c:v>
                </c:pt>
                <c:pt idx="51">
                  <c:v>26186.89754229776</c:v>
                </c:pt>
                <c:pt idx="52">
                  <c:v>26675.440170855902</c:v>
                </c:pt>
                <c:pt idx="53">
                  <c:v>27394.650307450651</c:v>
                </c:pt>
                <c:pt idx="54">
                  <c:v>28094.917702986822</c:v>
                </c:pt>
                <c:pt idx="55">
                  <c:v>28732.231076259857</c:v>
                </c:pt>
                <c:pt idx="56">
                  <c:v>29461.784007111841</c:v>
                </c:pt>
                <c:pt idx="57">
                  <c:v>30307.39523649104</c:v>
                </c:pt>
                <c:pt idx="58">
                  <c:v>31053.637928910051</c:v>
                </c:pt>
                <c:pt idx="59">
                  <c:v>31640.214629714123</c:v>
                </c:pt>
                <c:pt idx="60">
                  <c:v>31372.471261451534</c:v>
                </c:pt>
                <c:pt idx="61">
                  <c:v>32730.650627882809</c:v>
                </c:pt>
                <c:pt idx="62">
                  <c:v>33644.648183628517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9A-44B5-92F2-1887BE48170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Singapore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Sheet1!$B$5:$BL$5</c:f>
              <c:numCache>
                <c:formatCode>General</c:formatCode>
                <c:ptCount val="63"/>
                <c:pt idx="0">
                  <c:v>3611.9536514206393</c:v>
                </c:pt>
                <c:pt idx="1">
                  <c:v>3777.3946349152552</c:v>
                </c:pt>
                <c:pt idx="2">
                  <c:v>3951.7604699537865</c:v>
                </c:pt>
                <c:pt idx="3">
                  <c:v>4239.9926615121976</c:v>
                </c:pt>
                <c:pt idx="4">
                  <c:v>4004.4587935313061</c:v>
                </c:pt>
                <c:pt idx="5">
                  <c:v>4214.5092865451197</c:v>
                </c:pt>
                <c:pt idx="6">
                  <c:v>4529.5260302096922</c:v>
                </c:pt>
                <c:pt idx="7">
                  <c:v>4984.7841770035193</c:v>
                </c:pt>
                <c:pt idx="8">
                  <c:v>5562.3200769561126</c:v>
                </c:pt>
                <c:pt idx="9">
                  <c:v>6237.2509366441864</c:v>
                </c:pt>
                <c:pt idx="10">
                  <c:v>6997.1990293121244</c:v>
                </c:pt>
                <c:pt idx="11">
                  <c:v>7722.8645117911037</c:v>
                </c:pt>
                <c:pt idx="12">
                  <c:v>8590.6086481253824</c:v>
                </c:pt>
                <c:pt idx="13">
                  <c:v>9325.5661133806407</c:v>
                </c:pt>
                <c:pt idx="14">
                  <c:v>9732.7270627095004</c:v>
                </c:pt>
                <c:pt idx="15">
                  <c:v>9974.2209180568098</c:v>
                </c:pt>
                <c:pt idx="16">
                  <c:v>10572.566904173569</c:v>
                </c:pt>
                <c:pt idx="17">
                  <c:v>11141.579797003813</c:v>
                </c:pt>
                <c:pt idx="18">
                  <c:v>11863.693967700205</c:v>
                </c:pt>
                <c:pt idx="19">
                  <c:v>12834.160089585706</c:v>
                </c:pt>
                <c:pt idx="20">
                  <c:v>13953.890170833964</c:v>
                </c:pt>
                <c:pt idx="21">
                  <c:v>14737.30058542088</c:v>
                </c:pt>
                <c:pt idx="22">
                  <c:v>15106.250766482106</c:v>
                </c:pt>
                <c:pt idx="23">
                  <c:v>16186.914513840147</c:v>
                </c:pt>
                <c:pt idx="24">
                  <c:v>17280.370382230303</c:v>
                </c:pt>
                <c:pt idx="25">
                  <c:v>17149.315501459994</c:v>
                </c:pt>
                <c:pt idx="26">
                  <c:v>17396.028136367546</c:v>
                </c:pt>
                <c:pt idx="27">
                  <c:v>18986.752700362704</c:v>
                </c:pt>
                <c:pt idx="28">
                  <c:v>20595.975138918726</c:v>
                </c:pt>
                <c:pt idx="29">
                  <c:v>22031.89713002192</c:v>
                </c:pt>
                <c:pt idx="30">
                  <c:v>23272.700093215888</c:v>
                </c:pt>
                <c:pt idx="31">
                  <c:v>24132.715329062055</c:v>
                </c:pt>
                <c:pt idx="32">
                  <c:v>24973.431135811199</c:v>
                </c:pt>
                <c:pt idx="33">
                  <c:v>27139.952427898537</c:v>
                </c:pt>
                <c:pt idx="34">
                  <c:v>29220.272791547555</c:v>
                </c:pt>
                <c:pt idx="35">
                  <c:v>30379.899114459811</c:v>
                </c:pt>
                <c:pt idx="36">
                  <c:v>31349.317180513106</c:v>
                </c:pt>
                <c:pt idx="37">
                  <c:v>32835.251850608205</c:v>
                </c:pt>
                <c:pt idx="38">
                  <c:v>31043.108180075953</c:v>
                </c:pt>
                <c:pt idx="39">
                  <c:v>32557.046990406339</c:v>
                </c:pt>
                <c:pt idx="40">
                  <c:v>34890.081136516805</c:v>
                </c:pt>
                <c:pt idx="41">
                  <c:v>33597.869080822624</c:v>
                </c:pt>
                <c:pt idx="42">
                  <c:v>34598.826748378073</c:v>
                </c:pt>
                <c:pt idx="43">
                  <c:v>36709.79650382547</c:v>
                </c:pt>
                <c:pt idx="44">
                  <c:v>39856.635622261303</c:v>
                </c:pt>
                <c:pt idx="45">
                  <c:v>41798.488083467069</c:v>
                </c:pt>
                <c:pt idx="46">
                  <c:v>44159.41018205518</c:v>
                </c:pt>
                <c:pt idx="47">
                  <c:v>46178.813947019909</c:v>
                </c:pt>
                <c:pt idx="48">
                  <c:v>44601.579930269872</c:v>
                </c:pt>
                <c:pt idx="49">
                  <c:v>43331.87466389616</c:v>
                </c:pt>
                <c:pt idx="50">
                  <c:v>48752.051544185873</c:v>
                </c:pt>
                <c:pt idx="51">
                  <c:v>50713.532639359408</c:v>
                </c:pt>
                <c:pt idx="52">
                  <c:v>51679.352717333037</c:v>
                </c:pt>
                <c:pt idx="53">
                  <c:v>53298.972855828622</c:v>
                </c:pt>
                <c:pt idx="54">
                  <c:v>54681.933645825324</c:v>
                </c:pt>
                <c:pt idx="55">
                  <c:v>55645.606861460568</c:v>
                </c:pt>
                <c:pt idx="56">
                  <c:v>56906.632584004277</c:v>
                </c:pt>
                <c:pt idx="57">
                  <c:v>59440.199713908958</c:v>
                </c:pt>
                <c:pt idx="58">
                  <c:v>61276.946593125947</c:v>
                </c:pt>
                <c:pt idx="59">
                  <c:v>61386.236150588738</c:v>
                </c:pt>
                <c:pt idx="60">
                  <c:v>59175.811041213652</c:v>
                </c:pt>
                <c:pt idx="61">
                  <c:v>67175.863999497189</c:v>
                </c:pt>
                <c:pt idx="62">
                  <c:v>67359.789878486219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9A-44B5-92F2-1887BE481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129432"/>
        <c:axId val="473467448"/>
      </c:lineChart>
      <c:catAx>
        <c:axId val="39612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467448"/>
        <c:crosses val="autoZero"/>
        <c:auto val="1"/>
        <c:lblAlgn val="ctr"/>
        <c:lblOffset val="100"/>
        <c:noMultiLvlLbl val="0"/>
      </c:catAx>
      <c:valAx>
        <c:axId val="473467448"/>
        <c:scaling>
          <c:orientation val="minMax"/>
          <c:max val="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12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Western Europe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Sheet1!$B$2:$BA$2</c:f>
              <c:numCache>
                <c:formatCode>General</c:formatCode>
                <c:ptCount val="52"/>
                <c:pt idx="0">
                  <c:v>6.8280000000000003</c:v>
                </c:pt>
                <c:pt idx="1">
                  <c:v>6.7728000000000002</c:v>
                </c:pt>
                <c:pt idx="2">
                  <c:v>6.7176000000000018</c:v>
                </c:pt>
                <c:pt idx="3">
                  <c:v>6.6623999999999999</c:v>
                </c:pt>
                <c:pt idx="4">
                  <c:v>6.6072000000000006</c:v>
                </c:pt>
                <c:pt idx="5">
                  <c:v>6.5519999999999987</c:v>
                </c:pt>
                <c:pt idx="6">
                  <c:v>6.601866666666667</c:v>
                </c:pt>
                <c:pt idx="7">
                  <c:v>6.6517333333333344</c:v>
                </c:pt>
                <c:pt idx="8">
                  <c:v>6.7016000000000009</c:v>
                </c:pt>
                <c:pt idx="9">
                  <c:v>6.7514666666666674</c:v>
                </c:pt>
                <c:pt idx="10">
                  <c:v>6.8013333333333321</c:v>
                </c:pt>
                <c:pt idx="11">
                  <c:v>6.8148</c:v>
                </c:pt>
                <c:pt idx="12">
                  <c:v>6.828266666666666</c:v>
                </c:pt>
                <c:pt idx="13">
                  <c:v>6.8417333333333339</c:v>
                </c:pt>
                <c:pt idx="14">
                  <c:v>6.8551999999999991</c:v>
                </c:pt>
                <c:pt idx="15">
                  <c:v>6.8686666666666669</c:v>
                </c:pt>
                <c:pt idx="16">
                  <c:v>6.9626666666666681</c:v>
                </c:pt>
                <c:pt idx="17">
                  <c:v>7.0566666666666666</c:v>
                </c:pt>
                <c:pt idx="18">
                  <c:v>7.1506666666666661</c:v>
                </c:pt>
                <c:pt idx="19">
                  <c:v>7.2446666666666664</c:v>
                </c:pt>
                <c:pt idx="20">
                  <c:v>7.3386666666666667</c:v>
                </c:pt>
                <c:pt idx="21">
                  <c:v>7.3925333333333336</c:v>
                </c:pt>
                <c:pt idx="22">
                  <c:v>7.4464000000000006</c:v>
                </c:pt>
                <c:pt idx="23">
                  <c:v>7.5002666666666666</c:v>
                </c:pt>
                <c:pt idx="24">
                  <c:v>7.5541333333333318</c:v>
                </c:pt>
                <c:pt idx="25">
                  <c:v>7.6080000000000005</c:v>
                </c:pt>
                <c:pt idx="26">
                  <c:v>7.6726666666666663</c:v>
                </c:pt>
                <c:pt idx="27">
                  <c:v>7.7373333333333338</c:v>
                </c:pt>
                <c:pt idx="28">
                  <c:v>7.8020000000000005</c:v>
                </c:pt>
                <c:pt idx="29">
                  <c:v>7.8666666666666663</c:v>
                </c:pt>
                <c:pt idx="30">
                  <c:v>7.9313333333333329</c:v>
                </c:pt>
                <c:pt idx="31">
                  <c:v>7.8426666666666645</c:v>
                </c:pt>
                <c:pt idx="32">
                  <c:v>7.8439999999999985</c:v>
                </c:pt>
                <c:pt idx="33">
                  <c:v>7.8613333333333335</c:v>
                </c:pt>
                <c:pt idx="34">
                  <c:v>7.9353333333333333</c:v>
                </c:pt>
                <c:pt idx="35">
                  <c:v>7.8513333333333328</c:v>
                </c:pt>
                <c:pt idx="36">
                  <c:v>7.8239999999999981</c:v>
                </c:pt>
                <c:pt idx="37">
                  <c:v>7.86</c:v>
                </c:pt>
                <c:pt idx="38">
                  <c:v>7.7506666666666657</c:v>
                </c:pt>
                <c:pt idx="39">
                  <c:v>7.6653333333333329</c:v>
                </c:pt>
                <c:pt idx="40">
                  <c:v>7.7266666666666657</c:v>
                </c:pt>
                <c:pt idx="41">
                  <c:v>7.777333333333333</c:v>
                </c:pt>
                <c:pt idx="42">
                  <c:v>7.7553333333333319</c:v>
                </c:pt>
                <c:pt idx="43">
                  <c:v>7.7613333333333321</c:v>
                </c:pt>
                <c:pt idx="44">
                  <c:v>7.8693333333333326</c:v>
                </c:pt>
                <c:pt idx="45">
                  <c:v>7.8280000000000003</c:v>
                </c:pt>
                <c:pt idx="46">
                  <c:v>7.8360000000000003</c:v>
                </c:pt>
                <c:pt idx="47">
                  <c:v>7.8153333333333341</c:v>
                </c:pt>
                <c:pt idx="48">
                  <c:v>7.8419999999999996</c:v>
                </c:pt>
                <c:pt idx="49">
                  <c:v>7.8566666666666665</c:v>
                </c:pt>
                <c:pt idx="50">
                  <c:v>7.6273333333333335</c:v>
                </c:pt>
                <c:pt idx="51">
                  <c:v>7.6366666666666676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DE-4FF8-8578-F8EE328B38A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Sheet1!$B$3:$BA$3</c:f>
              <c:numCache>
                <c:formatCode>General</c:formatCode>
                <c:ptCount val="52"/>
                <c:pt idx="0">
                  <c:v>6.83</c:v>
                </c:pt>
                <c:pt idx="1">
                  <c:v>6.7359999999999998</c:v>
                </c:pt>
                <c:pt idx="2">
                  <c:v>6.6419999999999995</c:v>
                </c:pt>
                <c:pt idx="3">
                  <c:v>6.5479999999999992</c:v>
                </c:pt>
                <c:pt idx="4">
                  <c:v>6.4539999999999988</c:v>
                </c:pt>
                <c:pt idx="5">
                  <c:v>6.36</c:v>
                </c:pt>
                <c:pt idx="6">
                  <c:v>6.4320000000000004</c:v>
                </c:pt>
                <c:pt idx="7">
                  <c:v>6.5040000000000004</c:v>
                </c:pt>
                <c:pt idx="8">
                  <c:v>6.5760000000000005</c:v>
                </c:pt>
                <c:pt idx="9">
                  <c:v>6.6480000000000006</c:v>
                </c:pt>
                <c:pt idx="10">
                  <c:v>6.72</c:v>
                </c:pt>
                <c:pt idx="11">
                  <c:v>6.76</c:v>
                </c:pt>
                <c:pt idx="12">
                  <c:v>6.8</c:v>
                </c:pt>
                <c:pt idx="13">
                  <c:v>6.84</c:v>
                </c:pt>
                <c:pt idx="14">
                  <c:v>6.88</c:v>
                </c:pt>
                <c:pt idx="15">
                  <c:v>6.92</c:v>
                </c:pt>
                <c:pt idx="16">
                  <c:v>6.9639999999999995</c:v>
                </c:pt>
                <c:pt idx="17">
                  <c:v>7.0079999999999991</c:v>
                </c:pt>
                <c:pt idx="18">
                  <c:v>7.0519999999999987</c:v>
                </c:pt>
                <c:pt idx="19">
                  <c:v>7.0959999999999983</c:v>
                </c:pt>
                <c:pt idx="20">
                  <c:v>7.14</c:v>
                </c:pt>
                <c:pt idx="21">
                  <c:v>7.3220000000000001</c:v>
                </c:pt>
                <c:pt idx="22">
                  <c:v>7.5040000000000004</c:v>
                </c:pt>
                <c:pt idx="23">
                  <c:v>7.6860000000000008</c:v>
                </c:pt>
                <c:pt idx="24">
                  <c:v>7.8680000000000012</c:v>
                </c:pt>
                <c:pt idx="25">
                  <c:v>8.0500000000000007</c:v>
                </c:pt>
                <c:pt idx="26">
                  <c:v>8.0860000000000003</c:v>
                </c:pt>
                <c:pt idx="27">
                  <c:v>8.1219999999999999</c:v>
                </c:pt>
                <c:pt idx="28">
                  <c:v>8.1579999999999995</c:v>
                </c:pt>
                <c:pt idx="29">
                  <c:v>8.1939999999999991</c:v>
                </c:pt>
                <c:pt idx="30">
                  <c:v>8.23</c:v>
                </c:pt>
                <c:pt idx="31">
                  <c:v>8.16</c:v>
                </c:pt>
                <c:pt idx="32">
                  <c:v>8.1199999999999992</c:v>
                </c:pt>
                <c:pt idx="33">
                  <c:v>8.2200000000000006</c:v>
                </c:pt>
                <c:pt idx="34">
                  <c:v>8.2799999999999994</c:v>
                </c:pt>
                <c:pt idx="35">
                  <c:v>8.32</c:v>
                </c:pt>
                <c:pt idx="36">
                  <c:v>8.26</c:v>
                </c:pt>
                <c:pt idx="37">
                  <c:v>8.26</c:v>
                </c:pt>
                <c:pt idx="38">
                  <c:v>8.06</c:v>
                </c:pt>
                <c:pt idx="39">
                  <c:v>7.89</c:v>
                </c:pt>
                <c:pt idx="40">
                  <c:v>8.0399999999999991</c:v>
                </c:pt>
                <c:pt idx="41">
                  <c:v>8.14</c:v>
                </c:pt>
                <c:pt idx="42">
                  <c:v>8.18</c:v>
                </c:pt>
                <c:pt idx="43">
                  <c:v>8.2200000000000006</c:v>
                </c:pt>
                <c:pt idx="44">
                  <c:v>8.3000000000000007</c:v>
                </c:pt>
                <c:pt idx="45">
                  <c:v>8.39</c:v>
                </c:pt>
                <c:pt idx="46">
                  <c:v>8.26</c:v>
                </c:pt>
                <c:pt idx="47">
                  <c:v>8.18</c:v>
                </c:pt>
                <c:pt idx="48">
                  <c:v>8.2200000000000006</c:v>
                </c:pt>
                <c:pt idx="49">
                  <c:v>8.24</c:v>
                </c:pt>
                <c:pt idx="50">
                  <c:v>7.95</c:v>
                </c:pt>
                <c:pt idx="51">
                  <c:v>8.11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DE-4FF8-8578-F8EE328B3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9493680"/>
        <c:axId val="839498272"/>
      </c:lineChart>
      <c:catAx>
        <c:axId val="83949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98272"/>
        <c:crosses val="autoZero"/>
        <c:auto val="1"/>
        <c:lblAlgn val="ctr"/>
        <c:lblOffset val="100"/>
        <c:noMultiLvlLbl val="0"/>
      </c:catAx>
      <c:valAx>
        <c:axId val="839498272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9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Sheet1!$B$2:$BB$2</c:f>
              <c:numCache>
                <c:formatCode>General</c:formatCode>
                <c:ptCount val="53"/>
                <c:pt idx="0">
                  <c:v>13290.832790565251</c:v>
                </c:pt>
                <c:pt idx="1">
                  <c:v>13698.929793318162</c:v>
                </c:pt>
                <c:pt idx="2">
                  <c:v>14254.407290561094</c:v>
                </c:pt>
                <c:pt idx="3">
                  <c:v>15013.893579134314</c:v>
                </c:pt>
                <c:pt idx="4">
                  <c:v>15385.119123421871</c:v>
                </c:pt>
                <c:pt idx="5">
                  <c:v>15194.319334014375</c:v>
                </c:pt>
                <c:pt idx="6">
                  <c:v>15853.410742946715</c:v>
                </c:pt>
                <c:pt idx="7">
                  <c:v>16229.678538863165</c:v>
                </c:pt>
                <c:pt idx="8">
                  <c:v>16646.65054104049</c:v>
                </c:pt>
                <c:pt idx="9">
                  <c:v>17213.562980004004</c:v>
                </c:pt>
                <c:pt idx="10">
                  <c:v>17489.736348906892</c:v>
                </c:pt>
                <c:pt idx="11">
                  <c:v>17505.03138846119</c:v>
                </c:pt>
                <c:pt idx="12">
                  <c:v>17587.796643630241</c:v>
                </c:pt>
                <c:pt idx="13">
                  <c:v>17795.777369470186</c:v>
                </c:pt>
                <c:pt idx="14">
                  <c:v>18198.732066779812</c:v>
                </c:pt>
                <c:pt idx="15">
                  <c:v>18583.018246279462</c:v>
                </c:pt>
                <c:pt idx="16">
                  <c:v>19011.65629529571</c:v>
                </c:pt>
                <c:pt idx="17">
                  <c:v>19434.496208473021</c:v>
                </c:pt>
                <c:pt idx="18">
                  <c:v>20179.001801059734</c:v>
                </c:pt>
                <c:pt idx="19">
                  <c:v>20899.702498312858</c:v>
                </c:pt>
                <c:pt idx="20">
                  <c:v>21535.550994256209</c:v>
                </c:pt>
                <c:pt idx="21">
                  <c:v>21861.190617289769</c:v>
                </c:pt>
                <c:pt idx="22">
                  <c:v>22050.615108595688</c:v>
                </c:pt>
                <c:pt idx="23">
                  <c:v>21853.057346539539</c:v>
                </c:pt>
                <c:pt idx="24">
                  <c:v>22376.83029136082</c:v>
                </c:pt>
                <c:pt idx="25">
                  <c:v>22929.336317357916</c:v>
                </c:pt>
                <c:pt idx="26">
                  <c:v>23322.75090658322</c:v>
                </c:pt>
                <c:pt idx="27">
                  <c:v>23905.665433682658</c:v>
                </c:pt>
                <c:pt idx="28">
                  <c:v>24592.535388295681</c:v>
                </c:pt>
                <c:pt idx="29">
                  <c:v>25276.098713379779</c:v>
                </c:pt>
                <c:pt idx="30">
                  <c:v>26230.656857332338</c:v>
                </c:pt>
                <c:pt idx="31">
                  <c:v>26766.062052893813</c:v>
                </c:pt>
                <c:pt idx="32">
                  <c:v>27001.39251811662</c:v>
                </c:pt>
                <c:pt idx="33">
                  <c:v>27149.842897460549</c:v>
                </c:pt>
                <c:pt idx="34">
                  <c:v>27749.496523821912</c:v>
                </c:pt>
                <c:pt idx="35">
                  <c:v>28183.651888753506</c:v>
                </c:pt>
                <c:pt idx="36">
                  <c:v>29073.954448646444</c:v>
                </c:pt>
                <c:pt idx="37">
                  <c:v>29890.915583958227</c:v>
                </c:pt>
                <c:pt idx="38">
                  <c:v>29986.141380033005</c:v>
                </c:pt>
                <c:pt idx="39">
                  <c:v>28614.437334785409</c:v>
                </c:pt>
                <c:pt idx="40">
                  <c:v>29210.185121139275</c:v>
                </c:pt>
                <c:pt idx="41">
                  <c:v>29816.151148106735</c:v>
                </c:pt>
                <c:pt idx="42">
                  <c:v>29563.845363419656</c:v>
                </c:pt>
                <c:pt idx="43">
                  <c:v>29467.211393785983</c:v>
                </c:pt>
                <c:pt idx="44">
                  <c:v>29863.360970969548</c:v>
                </c:pt>
                <c:pt idx="45">
                  <c:v>30485.75828657141</c:v>
                </c:pt>
                <c:pt idx="46">
                  <c:v>31022.550306662855</c:v>
                </c:pt>
                <c:pt idx="47">
                  <c:v>31853.095499356619</c:v>
                </c:pt>
                <c:pt idx="48">
                  <c:v>32454.005789730043</c:v>
                </c:pt>
                <c:pt idx="49">
                  <c:v>33013.372937939195</c:v>
                </c:pt>
                <c:pt idx="50">
                  <c:v>31118.125859444437</c:v>
                </c:pt>
                <c:pt idx="51">
                  <c:v>32857.469011744826</c:v>
                </c:pt>
                <c:pt idx="52">
                  <c:v>33961.757708064149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53-44F3-9A33-404A2B3DDDF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Ireland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Sheet1!$B$3:$BB$3</c:f>
              <c:numCache>
                <c:formatCode>General</c:formatCode>
                <c:ptCount val="53"/>
                <c:pt idx="0">
                  <c:v>12150.94958949839</c:v>
                </c:pt>
                <c:pt idx="1">
                  <c:v>12426.344502856127</c:v>
                </c:pt>
                <c:pt idx="2">
                  <c:v>13037.578590583033</c:v>
                </c:pt>
                <c:pt idx="3">
                  <c:v>13435.90574590697</c:v>
                </c:pt>
                <c:pt idx="4">
                  <c:v>13778.145728952433</c:v>
                </c:pt>
                <c:pt idx="5">
                  <c:v>14319.963578355113</c:v>
                </c:pt>
                <c:pt idx="6">
                  <c:v>14302.221308958124</c:v>
                </c:pt>
                <c:pt idx="7">
                  <c:v>15268.438496585626</c:v>
                </c:pt>
                <c:pt idx="8">
                  <c:v>16135.180946781078</c:v>
                </c:pt>
                <c:pt idx="9">
                  <c:v>16410.917226447404</c:v>
                </c:pt>
                <c:pt idx="10">
                  <c:v>16722.703907454557</c:v>
                </c:pt>
                <c:pt idx="11">
                  <c:v>17077.609559758715</c:v>
                </c:pt>
                <c:pt idx="12">
                  <c:v>17303.208428279322</c:v>
                </c:pt>
                <c:pt idx="13">
                  <c:v>17138.999530370289</c:v>
                </c:pt>
                <c:pt idx="14">
                  <c:v>17774.801858690873</c:v>
                </c:pt>
                <c:pt idx="15">
                  <c:v>18293.956482585181</c:v>
                </c:pt>
                <c:pt idx="16">
                  <c:v>18207.322846428084</c:v>
                </c:pt>
                <c:pt idx="17">
                  <c:v>19054.371355451174</c:v>
                </c:pt>
                <c:pt idx="18">
                  <c:v>20134.44515524173</c:v>
                </c:pt>
                <c:pt idx="19">
                  <c:v>21389.634604495091</c:v>
                </c:pt>
                <c:pt idx="20">
                  <c:v>23181.017845180842</c:v>
                </c:pt>
                <c:pt idx="21">
                  <c:v>23492.871814839997</c:v>
                </c:pt>
                <c:pt idx="22">
                  <c:v>24113.226306591943</c:v>
                </c:pt>
                <c:pt idx="23">
                  <c:v>24639.037140053086</c:v>
                </c:pt>
                <c:pt idx="24">
                  <c:v>25954.705353934245</c:v>
                </c:pt>
                <c:pt idx="25">
                  <c:v>28309.775688663449</c:v>
                </c:pt>
                <c:pt idx="26">
                  <c:v>30159.341904544683</c:v>
                </c:pt>
                <c:pt idx="27">
                  <c:v>33149.334880466893</c:v>
                </c:pt>
                <c:pt idx="28">
                  <c:v>35681.116820704425</c:v>
                </c:pt>
                <c:pt idx="29">
                  <c:v>38996.206608903063</c:v>
                </c:pt>
                <c:pt idx="30">
                  <c:v>42098.279367302108</c:v>
                </c:pt>
                <c:pt idx="31">
                  <c:v>43631.696306925973</c:v>
                </c:pt>
                <c:pt idx="32">
                  <c:v>45433.578887932461</c:v>
                </c:pt>
                <c:pt idx="33">
                  <c:v>46046.653480209679</c:v>
                </c:pt>
                <c:pt idx="34">
                  <c:v>48281.508378091719</c:v>
                </c:pt>
                <c:pt idx="35">
                  <c:v>49952.502935395962</c:v>
                </c:pt>
                <c:pt idx="36">
                  <c:v>51049.054965138515</c:v>
                </c:pt>
                <c:pt idx="37">
                  <c:v>52227.89555460371</c:v>
                </c:pt>
                <c:pt idx="38">
                  <c:v>48879.227872662421</c:v>
                </c:pt>
                <c:pt idx="39">
                  <c:v>45919.682742093362</c:v>
                </c:pt>
                <c:pt idx="40">
                  <c:v>46438.769693914044</c:v>
                </c:pt>
                <c:pt idx="41">
                  <c:v>46622.239491880224</c:v>
                </c:pt>
                <c:pt idx="42">
                  <c:v>46422.525738251548</c:v>
                </c:pt>
                <c:pt idx="43">
                  <c:v>46698.556654623739</c:v>
                </c:pt>
                <c:pt idx="44">
                  <c:v>50368.137739496487</c:v>
                </c:pt>
                <c:pt idx="45">
                  <c:v>62053.984438158674</c:v>
                </c:pt>
                <c:pt idx="46">
                  <c:v>62588.668283609572</c:v>
                </c:pt>
                <c:pt idx="47">
                  <c:v>67486.271795617766</c:v>
                </c:pt>
                <c:pt idx="48">
                  <c:v>72339.421848653641</c:v>
                </c:pt>
                <c:pt idx="49">
                  <c:v>75239.302893399275</c:v>
                </c:pt>
                <c:pt idx="50">
                  <c:v>79074.540135089381</c:v>
                </c:pt>
                <c:pt idx="51">
                  <c:v>88966.672160480724</c:v>
                </c:pt>
                <c:pt idx="52">
                  <c:v>98561.624049480903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53-44F3-9A33-404A2B3DD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7655864"/>
        <c:axId val="967646680"/>
      </c:lineChart>
      <c:catAx>
        <c:axId val="96765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646680"/>
        <c:crosses val="autoZero"/>
        <c:auto val="1"/>
        <c:lblAlgn val="ctr"/>
        <c:lblOffset val="100"/>
        <c:noMultiLvlLbl val="0"/>
      </c:catAx>
      <c:valAx>
        <c:axId val="967646680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65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Sheet1!$B$2:$BA$2</c:f>
              <c:numCache>
                <c:formatCode>General</c:formatCode>
                <c:ptCount val="52"/>
                <c:pt idx="0">
                  <c:v>4.9585714285714291</c:v>
                </c:pt>
                <c:pt idx="1">
                  <c:v>4.8322645502645507</c:v>
                </c:pt>
                <c:pt idx="2">
                  <c:v>4.7059576719576723</c:v>
                </c:pt>
                <c:pt idx="3">
                  <c:v>4.579650793650794</c:v>
                </c:pt>
                <c:pt idx="4">
                  <c:v>4.4533439153439156</c:v>
                </c:pt>
                <c:pt idx="5">
                  <c:v>4.3270370370370372</c:v>
                </c:pt>
                <c:pt idx="6">
                  <c:v>4.3507407407407408</c:v>
                </c:pt>
                <c:pt idx="7">
                  <c:v>4.3744444444444444</c:v>
                </c:pt>
                <c:pt idx="8">
                  <c:v>4.3981481481481479</c:v>
                </c:pt>
                <c:pt idx="9">
                  <c:v>4.4218518518518515</c:v>
                </c:pt>
                <c:pt idx="10">
                  <c:v>4.4455555555555559</c:v>
                </c:pt>
                <c:pt idx="11">
                  <c:v>4.4716587301587305</c:v>
                </c:pt>
                <c:pt idx="12">
                  <c:v>4.4977619047619051</c:v>
                </c:pt>
                <c:pt idx="13">
                  <c:v>4.5238650793650796</c:v>
                </c:pt>
                <c:pt idx="14">
                  <c:v>4.5499682539682542</c:v>
                </c:pt>
                <c:pt idx="15">
                  <c:v>4.5760714285714288</c:v>
                </c:pt>
                <c:pt idx="16">
                  <c:v>4.6141674876847292</c:v>
                </c:pt>
                <c:pt idx="17">
                  <c:v>4.6522635467980296</c:v>
                </c:pt>
                <c:pt idx="18">
                  <c:v>4.6903596059113299</c:v>
                </c:pt>
                <c:pt idx="19">
                  <c:v>4.7284556650246303</c:v>
                </c:pt>
                <c:pt idx="20">
                  <c:v>4.7665517241379307</c:v>
                </c:pt>
                <c:pt idx="21">
                  <c:v>4.8090344827586202</c:v>
                </c:pt>
                <c:pt idx="22">
                  <c:v>4.8515172413793097</c:v>
                </c:pt>
                <c:pt idx="23">
                  <c:v>4.8939999999999992</c:v>
                </c:pt>
                <c:pt idx="24">
                  <c:v>4.9364827586206887</c:v>
                </c:pt>
                <c:pt idx="25">
                  <c:v>4.9789655172413791</c:v>
                </c:pt>
                <c:pt idx="26">
                  <c:v>5.0716390804597697</c:v>
                </c:pt>
                <c:pt idx="27">
                  <c:v>5.1643126436781603</c:v>
                </c:pt>
                <c:pt idx="28">
                  <c:v>5.2569862068965509</c:v>
                </c:pt>
                <c:pt idx="29">
                  <c:v>5.3496597701149415</c:v>
                </c:pt>
                <c:pt idx="30">
                  <c:v>5.4423333333333321</c:v>
                </c:pt>
                <c:pt idx="31">
                  <c:v>5.5444827586206893</c:v>
                </c:pt>
                <c:pt idx="32">
                  <c:v>5.5875862068965523</c:v>
                </c:pt>
                <c:pt idx="33">
                  <c:v>5.6573333333333329</c:v>
                </c:pt>
                <c:pt idx="34">
                  <c:v>5.6186666666666669</c:v>
                </c:pt>
                <c:pt idx="35">
                  <c:v>5.6360000000000001</c:v>
                </c:pt>
                <c:pt idx="36">
                  <c:v>5.7171428571428562</c:v>
                </c:pt>
                <c:pt idx="37">
                  <c:v>5.7665714285714289</c:v>
                </c:pt>
                <c:pt idx="38">
                  <c:v>5.7291428571428558</c:v>
                </c:pt>
                <c:pt idx="39">
                  <c:v>5.8191428571428574</c:v>
                </c:pt>
                <c:pt idx="40">
                  <c:v>5.8984210526315781</c:v>
                </c:pt>
                <c:pt idx="41">
                  <c:v>5.8707142857142838</c:v>
                </c:pt>
                <c:pt idx="42">
                  <c:v>5.8916666666666675</c:v>
                </c:pt>
                <c:pt idx="43">
                  <c:v>5.9959523809523816</c:v>
                </c:pt>
                <c:pt idx="44">
                  <c:v>6.0126190476190473</c:v>
                </c:pt>
                <c:pt idx="45">
                  <c:v>6.0566666666666658</c:v>
                </c:pt>
                <c:pt idx="46">
                  <c:v>6.0883333333333329</c:v>
                </c:pt>
                <c:pt idx="47">
                  <c:v>6.029285714285713</c:v>
                </c:pt>
                <c:pt idx="48">
                  <c:v>6.0583333333333327</c:v>
                </c:pt>
                <c:pt idx="49">
                  <c:v>6.0795454545454533</c:v>
                </c:pt>
                <c:pt idx="50">
                  <c:v>5.963636363636363</c:v>
                </c:pt>
                <c:pt idx="51">
                  <c:v>5.9477272727272723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0E-4E52-8387-DD808BF9424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Botswana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strCache>
            </c:strRef>
          </c:cat>
          <c:val>
            <c:numRef>
              <c:f>Sheet1!$B$3:$BA$3</c:f>
              <c:numCache>
                <c:formatCode>General</c:formatCode>
                <c:ptCount val="52"/>
                <c:pt idx="5">
                  <c:v>5.22</c:v>
                </c:pt>
                <c:pt idx="6">
                  <c:v>5.3159999999999998</c:v>
                </c:pt>
                <c:pt idx="7">
                  <c:v>5.4119999999999999</c:v>
                </c:pt>
                <c:pt idx="8">
                  <c:v>5.508</c:v>
                </c:pt>
                <c:pt idx="9">
                  <c:v>5.6040000000000001</c:v>
                </c:pt>
                <c:pt idx="10">
                  <c:v>5.7</c:v>
                </c:pt>
                <c:pt idx="11">
                  <c:v>5.66</c:v>
                </c:pt>
                <c:pt idx="12">
                  <c:v>5.62</c:v>
                </c:pt>
                <c:pt idx="13">
                  <c:v>5.58</c:v>
                </c:pt>
                <c:pt idx="14">
                  <c:v>5.54</c:v>
                </c:pt>
                <c:pt idx="15">
                  <c:v>5.5</c:v>
                </c:pt>
                <c:pt idx="16">
                  <c:v>5.59</c:v>
                </c:pt>
                <c:pt idx="17">
                  <c:v>5.68</c:v>
                </c:pt>
                <c:pt idx="18">
                  <c:v>5.77</c:v>
                </c:pt>
                <c:pt idx="19">
                  <c:v>5.8599999999999994</c:v>
                </c:pt>
                <c:pt idx="20">
                  <c:v>5.95</c:v>
                </c:pt>
                <c:pt idx="21">
                  <c:v>5.9960000000000004</c:v>
                </c:pt>
                <c:pt idx="22">
                  <c:v>6.0420000000000007</c:v>
                </c:pt>
                <c:pt idx="23">
                  <c:v>6.088000000000001</c:v>
                </c:pt>
                <c:pt idx="24">
                  <c:v>6.1340000000000012</c:v>
                </c:pt>
                <c:pt idx="25">
                  <c:v>6.18</c:v>
                </c:pt>
                <c:pt idx="26">
                  <c:v>6.2320000000000002</c:v>
                </c:pt>
                <c:pt idx="27">
                  <c:v>6.2840000000000007</c:v>
                </c:pt>
                <c:pt idx="28">
                  <c:v>6.3360000000000012</c:v>
                </c:pt>
                <c:pt idx="29">
                  <c:v>6.3880000000000017</c:v>
                </c:pt>
                <c:pt idx="30">
                  <c:v>6.44</c:v>
                </c:pt>
                <c:pt idx="31">
                  <c:v>6.31</c:v>
                </c:pt>
                <c:pt idx="32">
                  <c:v>6.29</c:v>
                </c:pt>
                <c:pt idx="33">
                  <c:v>6.31</c:v>
                </c:pt>
                <c:pt idx="34">
                  <c:v>6.46</c:v>
                </c:pt>
                <c:pt idx="35">
                  <c:v>6.75</c:v>
                </c:pt>
                <c:pt idx="36">
                  <c:v>6.6</c:v>
                </c:pt>
                <c:pt idx="37">
                  <c:v>6.71</c:v>
                </c:pt>
                <c:pt idx="38">
                  <c:v>6.38</c:v>
                </c:pt>
                <c:pt idx="39">
                  <c:v>6.3</c:v>
                </c:pt>
                <c:pt idx="40">
                  <c:v>6.57</c:v>
                </c:pt>
                <c:pt idx="41">
                  <c:v>6.78</c:v>
                </c:pt>
                <c:pt idx="42">
                  <c:v>6.9</c:v>
                </c:pt>
                <c:pt idx="43">
                  <c:v>6.92</c:v>
                </c:pt>
                <c:pt idx="44">
                  <c:v>6.84</c:v>
                </c:pt>
                <c:pt idx="45">
                  <c:v>6.92</c:v>
                </c:pt>
                <c:pt idx="46">
                  <c:v>6.93</c:v>
                </c:pt>
                <c:pt idx="47">
                  <c:v>6.86</c:v>
                </c:pt>
                <c:pt idx="48">
                  <c:v>6.88</c:v>
                </c:pt>
                <c:pt idx="49">
                  <c:v>6.89</c:v>
                </c:pt>
                <c:pt idx="50">
                  <c:v>6.81</c:v>
                </c:pt>
                <c:pt idx="51">
                  <c:v>6.84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0E-4E52-8387-DD808BF94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9474656"/>
        <c:axId val="839474984"/>
      </c:lineChart>
      <c:catAx>
        <c:axId val="83947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74984"/>
        <c:crosses val="autoZero"/>
        <c:auto val="1"/>
        <c:lblAlgn val="ctr"/>
        <c:lblOffset val="100"/>
        <c:noMultiLvlLbl val="0"/>
      </c:catAx>
      <c:valAx>
        <c:axId val="839474984"/>
        <c:scaling>
          <c:orientation val="minMax"/>
          <c:max val="7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47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Sheet1!$B$2:$BL$2</c:f>
              <c:numCache>
                <c:formatCode>General</c:formatCode>
                <c:ptCount val="63"/>
                <c:pt idx="0">
                  <c:v>1137.9237493339656</c:v>
                </c:pt>
                <c:pt idx="1">
                  <c:v>1121.7934648069381</c:v>
                </c:pt>
                <c:pt idx="2">
                  <c:v>1160.8261257329386</c:v>
                </c:pt>
                <c:pt idx="3">
                  <c:v>1201.4377068601186</c:v>
                </c:pt>
                <c:pt idx="4">
                  <c:v>1229.5562950431211</c:v>
                </c:pt>
                <c:pt idx="5">
                  <c:v>1255.7191628635387</c:v>
                </c:pt>
                <c:pt idx="6">
                  <c:v>1240.6599169809822</c:v>
                </c:pt>
                <c:pt idx="7">
                  <c:v>1194.4085919736067</c:v>
                </c:pt>
                <c:pt idx="8">
                  <c:v>1198.3508632211433</c:v>
                </c:pt>
                <c:pt idx="9">
                  <c:v>1276.7442194562161</c:v>
                </c:pt>
                <c:pt idx="10">
                  <c:v>1370.9533683602044</c:v>
                </c:pt>
                <c:pt idx="11">
                  <c:v>1439.5349118078659</c:v>
                </c:pt>
                <c:pt idx="12">
                  <c:v>1438.6100500413947</c:v>
                </c:pt>
                <c:pt idx="13">
                  <c:v>1460.9527163123503</c:v>
                </c:pt>
                <c:pt idx="14">
                  <c:v>1533.2839000040874</c:v>
                </c:pt>
                <c:pt idx="15">
                  <c:v>1488.8759628670653</c:v>
                </c:pt>
                <c:pt idx="16">
                  <c:v>1527.2675796283354</c:v>
                </c:pt>
                <c:pt idx="17">
                  <c:v>1528.6517348023749</c:v>
                </c:pt>
                <c:pt idx="18">
                  <c:v>1477.4908013453376</c:v>
                </c:pt>
                <c:pt idx="19">
                  <c:v>1490.8612301583721</c:v>
                </c:pt>
                <c:pt idx="20">
                  <c:v>1503.3449449071356</c:v>
                </c:pt>
                <c:pt idx="21">
                  <c:v>1449.100166742616</c:v>
                </c:pt>
                <c:pt idx="22">
                  <c:v>1391.0812114706459</c:v>
                </c:pt>
                <c:pt idx="23">
                  <c:v>1317.8825229529091</c:v>
                </c:pt>
                <c:pt idx="24">
                  <c:v>1308.5245367029418</c:v>
                </c:pt>
                <c:pt idx="25">
                  <c:v>1295.3786676338577</c:v>
                </c:pt>
                <c:pt idx="26">
                  <c:v>1283.3684422973879</c:v>
                </c:pt>
                <c:pt idx="27">
                  <c:v>1286.1618914536284</c:v>
                </c:pt>
                <c:pt idx="28">
                  <c:v>1304.9117911445458</c:v>
                </c:pt>
                <c:pt idx="29">
                  <c:v>1303.0259897719297</c:v>
                </c:pt>
                <c:pt idx="30">
                  <c:v>1298.8781632274131</c:v>
                </c:pt>
                <c:pt idx="31">
                  <c:v>1270.9810141006794</c:v>
                </c:pt>
                <c:pt idx="32">
                  <c:v>1236.3142199675581</c:v>
                </c:pt>
                <c:pt idx="33">
                  <c:v>1195.7426876467769</c:v>
                </c:pt>
                <c:pt idx="34">
                  <c:v>1177.634613962093</c:v>
                </c:pt>
                <c:pt idx="35">
                  <c:v>1185.9046358695743</c:v>
                </c:pt>
                <c:pt idx="36">
                  <c:v>1214.0782609386611</c:v>
                </c:pt>
                <c:pt idx="37">
                  <c:v>1234.6585926775135</c:v>
                </c:pt>
                <c:pt idx="38">
                  <c:v>1233.303793048404</c:v>
                </c:pt>
                <c:pt idx="39">
                  <c:v>1227.8635828561312</c:v>
                </c:pt>
                <c:pt idx="40">
                  <c:v>1238.058213515804</c:v>
                </c:pt>
                <c:pt idx="41">
                  <c:v>1257.0656518923861</c:v>
                </c:pt>
                <c:pt idx="42">
                  <c:v>1301.2754557105693</c:v>
                </c:pt>
                <c:pt idx="43">
                  <c:v>1319.1051316682001</c:v>
                </c:pt>
                <c:pt idx="44">
                  <c:v>1368.288096842298</c:v>
                </c:pt>
                <c:pt idx="45">
                  <c:v>1411.6378549336282</c:v>
                </c:pt>
                <c:pt idx="46">
                  <c:v>1457.0122954423166</c:v>
                </c:pt>
                <c:pt idx="47">
                  <c:v>1504.5876162428121</c:v>
                </c:pt>
                <c:pt idx="48">
                  <c:v>1538.8594598304906</c:v>
                </c:pt>
                <c:pt idx="49">
                  <c:v>1541.9752980966575</c:v>
                </c:pt>
                <c:pt idx="50">
                  <c:v>1589.1076642540584</c:v>
                </c:pt>
                <c:pt idx="51">
                  <c:v>1611.0636955445814</c:v>
                </c:pt>
                <c:pt idx="52">
                  <c:v>1610.2095087786909</c:v>
                </c:pt>
                <c:pt idx="53">
                  <c:v>1646.0852431682822</c:v>
                </c:pt>
                <c:pt idx="54">
                  <c:v>1679.700557820513</c:v>
                </c:pt>
                <c:pt idx="55">
                  <c:v>1681.3673340164567</c:v>
                </c:pt>
                <c:pt idx="56">
                  <c:v>1657.6523917091249</c:v>
                </c:pt>
                <c:pt idx="57">
                  <c:v>1653.8756272745673</c:v>
                </c:pt>
                <c:pt idx="58">
                  <c:v>1653.3480042277092</c:v>
                </c:pt>
                <c:pt idx="59">
                  <c:v>1652.1223393532932</c:v>
                </c:pt>
                <c:pt idx="60">
                  <c:v>1577.1667357602475</c:v>
                </c:pt>
                <c:pt idx="61">
                  <c:v>1601.453483952894</c:v>
                </c:pt>
                <c:pt idx="62">
                  <c:v>1617.4967125915414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E1-45F9-A9C8-0B0F7B9B5F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Botswana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Sheet1!$B$3:$BL$3</c:f>
              <c:numCache>
                <c:formatCode>General</c:formatCode>
                <c:ptCount val="63"/>
                <c:pt idx="0">
                  <c:v>396.38640110837611</c:v>
                </c:pt>
                <c:pt idx="1">
                  <c:v>412.25573668139231</c:v>
                </c:pt>
                <c:pt idx="2">
                  <c:v>429.8819050591714</c:v>
                </c:pt>
                <c:pt idx="3">
                  <c:v>444.87508482745159</c:v>
                </c:pt>
                <c:pt idx="4">
                  <c:v>464.08490336809029</c:v>
                </c:pt>
                <c:pt idx="5">
                  <c:v>483.58330301391925</c:v>
                </c:pt>
                <c:pt idx="6">
                  <c:v>510.79089480018854</c:v>
                </c:pt>
                <c:pt idx="7">
                  <c:v>537.43678175323316</c:v>
                </c:pt>
                <c:pt idx="8">
                  <c:v>590.21793049018049</c:v>
                </c:pt>
                <c:pt idx="9">
                  <c:v>674.75175965900678</c:v>
                </c:pt>
                <c:pt idx="10">
                  <c:v>782.92270594287208</c:v>
                </c:pt>
                <c:pt idx="11">
                  <c:v>965.68656260709724</c:v>
                </c:pt>
                <c:pt idx="12">
                  <c:v>1176.5171579730777</c:v>
                </c:pt>
                <c:pt idx="13">
                  <c:v>1360.6098102569176</c:v>
                </c:pt>
                <c:pt idx="14">
                  <c:v>1406.8445957311544</c:v>
                </c:pt>
                <c:pt idx="15">
                  <c:v>1449.4611066587486</c:v>
                </c:pt>
                <c:pt idx="16">
                  <c:v>1523.2395614418215</c:v>
                </c:pt>
                <c:pt idx="17">
                  <c:v>1620.487556205481</c:v>
                </c:pt>
                <c:pt idx="18">
                  <c:v>1760.2067023285942</c:v>
                </c:pt>
                <c:pt idx="19">
                  <c:v>1876.6017453504417</c:v>
                </c:pt>
                <c:pt idx="20">
                  <c:v>2000.6150457645931</c:v>
                </c:pt>
                <c:pt idx="21">
                  <c:v>2083.9006507009763</c:v>
                </c:pt>
                <c:pt idx="22">
                  <c:v>2245.4257696227355</c:v>
                </c:pt>
                <c:pt idx="23">
                  <c:v>2450.3077360718735</c:v>
                </c:pt>
                <c:pt idx="24">
                  <c:v>2566.6500089972051</c:v>
                </c:pt>
                <c:pt idx="25">
                  <c:v>2654.0714290501073</c:v>
                </c:pt>
                <c:pt idx="26">
                  <c:v>2772.2433544827491</c:v>
                </c:pt>
                <c:pt idx="27">
                  <c:v>2997.1856578951965</c:v>
                </c:pt>
                <c:pt idx="28">
                  <c:v>3464.0109366096663</c:v>
                </c:pt>
                <c:pt idx="29">
                  <c:v>3794.8400795253865</c:v>
                </c:pt>
                <c:pt idx="30">
                  <c:v>3931.6347899706038</c:v>
                </c:pt>
                <c:pt idx="31">
                  <c:v>4105.1989841646964</c:v>
                </c:pt>
                <c:pt idx="32">
                  <c:v>4105.6659511885691</c:v>
                </c:pt>
                <c:pt idx="33">
                  <c:v>4065.3888833108053</c:v>
                </c:pt>
                <c:pt idx="34">
                  <c:v>4097.2070608340819</c:v>
                </c:pt>
                <c:pt idx="35">
                  <c:v>4271.3672033487028</c:v>
                </c:pt>
                <c:pt idx="36">
                  <c:v>4410.2818896920335</c:v>
                </c:pt>
                <c:pt idx="37">
                  <c:v>4667.7726062292959</c:v>
                </c:pt>
                <c:pt idx="38">
                  <c:v>4585.562821939262</c:v>
                </c:pt>
                <c:pt idx="39">
                  <c:v>4922.2544147319522</c:v>
                </c:pt>
                <c:pt idx="40">
                  <c:v>4917.1127315833828</c:v>
                </c:pt>
                <c:pt idx="41">
                  <c:v>4831.6664788753933</c:v>
                </c:pt>
                <c:pt idx="42">
                  <c:v>5030.1431150937069</c:v>
                </c:pt>
                <c:pt idx="43">
                  <c:v>5171.4157226994739</c:v>
                </c:pt>
                <c:pt idx="44">
                  <c:v>5219.2878122090087</c:v>
                </c:pt>
                <c:pt idx="45">
                  <c:v>5359.8890707111805</c:v>
                </c:pt>
                <c:pt idx="46">
                  <c:v>5700.0814930234865</c:v>
                </c:pt>
                <c:pt idx="47">
                  <c:v>5912.9264011731957</c:v>
                </c:pt>
                <c:pt idx="48">
                  <c:v>5982.5167455343335</c:v>
                </c:pt>
                <c:pt idx="49">
                  <c:v>5031.861470919047</c:v>
                </c:pt>
                <c:pt idx="50">
                  <c:v>5428.164395925176</c:v>
                </c:pt>
                <c:pt idx="51">
                  <c:v>5684.2199138001934</c:v>
                </c:pt>
                <c:pt idx="52">
                  <c:v>5566.546663873919</c:v>
                </c:pt>
                <c:pt idx="53">
                  <c:v>6067.8511466651125</c:v>
                </c:pt>
                <c:pt idx="54">
                  <c:v>6291.249284747103</c:v>
                </c:pt>
                <c:pt idx="55">
                  <c:v>5869.7377720724944</c:v>
                </c:pt>
                <c:pt idx="56">
                  <c:v>6166.0902522950846</c:v>
                </c:pt>
                <c:pt idx="57">
                  <c:v>6287.6028595715234</c:v>
                </c:pt>
                <c:pt idx="58">
                  <c:v>6418.5776550990413</c:v>
                </c:pt>
                <c:pt idx="59">
                  <c:v>6485.4604397984449</c:v>
                </c:pt>
                <c:pt idx="60">
                  <c:v>5810.7574274356721</c:v>
                </c:pt>
                <c:pt idx="61">
                  <c:v>6394.9844331440891</c:v>
                </c:pt>
                <c:pt idx="62">
                  <c:v>6657.0730857086864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E1-45F9-A9C8-0B0F7B9B5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7625032"/>
        <c:axId val="967626016"/>
      </c:lineChart>
      <c:catAx>
        <c:axId val="96762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626016"/>
        <c:crosses val="autoZero"/>
        <c:auto val="1"/>
        <c:lblAlgn val="ctr"/>
        <c:lblOffset val="100"/>
        <c:noMultiLvlLbl val="0"/>
      </c:catAx>
      <c:valAx>
        <c:axId val="96762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762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Sheet1!$B$2:$BB$2</c:f>
              <c:numCache>
                <c:formatCode>General</c:formatCode>
                <c:ptCount val="53"/>
                <c:pt idx="0">
                  <c:v>4.95</c:v>
                </c:pt>
                <c:pt idx="1">
                  <c:v>4.9859999999999998</c:v>
                </c:pt>
                <c:pt idx="2">
                  <c:v>5.0220000000000002</c:v>
                </c:pt>
                <c:pt idx="3">
                  <c:v>5.0579999999999998</c:v>
                </c:pt>
                <c:pt idx="4">
                  <c:v>5.0940000000000003</c:v>
                </c:pt>
                <c:pt idx="5">
                  <c:v>5.13</c:v>
                </c:pt>
                <c:pt idx="6">
                  <c:v>4.9160000000000004</c:v>
                </c:pt>
                <c:pt idx="7">
                  <c:v>4.702</c:v>
                </c:pt>
                <c:pt idx="8">
                  <c:v>4.4880000000000004</c:v>
                </c:pt>
                <c:pt idx="9">
                  <c:v>4.274</c:v>
                </c:pt>
                <c:pt idx="10">
                  <c:v>4.0599999999999996</c:v>
                </c:pt>
                <c:pt idx="11">
                  <c:v>4.0220000000000002</c:v>
                </c:pt>
                <c:pt idx="12">
                  <c:v>3.984</c:v>
                </c:pt>
                <c:pt idx="13">
                  <c:v>3.9460000000000002</c:v>
                </c:pt>
                <c:pt idx="14">
                  <c:v>3.9079999999999999</c:v>
                </c:pt>
                <c:pt idx="15">
                  <c:v>3.87</c:v>
                </c:pt>
                <c:pt idx="16">
                  <c:v>4.2640000000000002</c:v>
                </c:pt>
                <c:pt idx="17">
                  <c:v>4.6580000000000004</c:v>
                </c:pt>
                <c:pt idx="18">
                  <c:v>5.0519999999999996</c:v>
                </c:pt>
                <c:pt idx="19">
                  <c:v>5.4459999999999997</c:v>
                </c:pt>
                <c:pt idx="20">
                  <c:v>5.84</c:v>
                </c:pt>
                <c:pt idx="21">
                  <c:v>5.9820000000000002</c:v>
                </c:pt>
                <c:pt idx="22">
                  <c:v>6.1239999999999997</c:v>
                </c:pt>
                <c:pt idx="23">
                  <c:v>6.266</c:v>
                </c:pt>
                <c:pt idx="24">
                  <c:v>6.4080000000000004</c:v>
                </c:pt>
                <c:pt idx="25">
                  <c:v>6.55</c:v>
                </c:pt>
                <c:pt idx="26">
                  <c:v>6.5839999999999996</c:v>
                </c:pt>
                <c:pt idx="27">
                  <c:v>6.6180000000000003</c:v>
                </c:pt>
                <c:pt idx="28">
                  <c:v>6.6520000000000001</c:v>
                </c:pt>
                <c:pt idx="29">
                  <c:v>6.6859999999999999</c:v>
                </c:pt>
                <c:pt idx="30">
                  <c:v>6.72</c:v>
                </c:pt>
                <c:pt idx="31">
                  <c:v>6.59</c:v>
                </c:pt>
                <c:pt idx="32">
                  <c:v>6.56</c:v>
                </c:pt>
                <c:pt idx="33">
                  <c:v>6.49</c:v>
                </c:pt>
                <c:pt idx="34">
                  <c:v>6.53</c:v>
                </c:pt>
                <c:pt idx="35">
                  <c:v>6.43</c:v>
                </c:pt>
                <c:pt idx="36">
                  <c:v>6.4</c:v>
                </c:pt>
                <c:pt idx="37">
                  <c:v>6.28</c:v>
                </c:pt>
                <c:pt idx="38">
                  <c:v>6.16</c:v>
                </c:pt>
                <c:pt idx="39">
                  <c:v>6.22</c:v>
                </c:pt>
                <c:pt idx="40">
                  <c:v>6.24</c:v>
                </c:pt>
                <c:pt idx="41">
                  <c:v>6.16</c:v>
                </c:pt>
                <c:pt idx="42">
                  <c:v>6.21</c:v>
                </c:pt>
                <c:pt idx="43">
                  <c:v>6.16</c:v>
                </c:pt>
                <c:pt idx="44">
                  <c:v>6.07</c:v>
                </c:pt>
                <c:pt idx="45">
                  <c:v>6.02</c:v>
                </c:pt>
                <c:pt idx="46">
                  <c:v>6.16</c:v>
                </c:pt>
                <c:pt idx="47">
                  <c:v>6.16</c:v>
                </c:pt>
                <c:pt idx="48">
                  <c:v>6.19</c:v>
                </c:pt>
                <c:pt idx="49">
                  <c:v>6.17</c:v>
                </c:pt>
                <c:pt idx="50">
                  <c:v>6.04</c:v>
                </c:pt>
                <c:pt idx="51">
                  <c:v>6.08</c:v>
                </c:pt>
                <c:pt idx="52">
                  <c:v>6.0157142859999997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DF-4B97-BF90-9B2FC74A5E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South Am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Sheet1!$B$3:$BB$3</c:f>
              <c:numCache>
                <c:formatCode>General</c:formatCode>
                <c:ptCount val="53"/>
                <c:pt idx="0">
                  <c:v>5.766666667</c:v>
                </c:pt>
                <c:pt idx="1">
                  <c:v>5.567777778</c:v>
                </c:pt>
                <c:pt idx="2">
                  <c:v>5.3688888889999999</c:v>
                </c:pt>
                <c:pt idx="3">
                  <c:v>5.17</c:v>
                </c:pt>
                <c:pt idx="4">
                  <c:v>4.9711111109999999</c:v>
                </c:pt>
                <c:pt idx="5">
                  <c:v>4.7722222219999999</c:v>
                </c:pt>
                <c:pt idx="6">
                  <c:v>4.7624444439999998</c:v>
                </c:pt>
                <c:pt idx="7">
                  <c:v>4.7526666669999997</c:v>
                </c:pt>
                <c:pt idx="8">
                  <c:v>4.7428888889999996</c:v>
                </c:pt>
                <c:pt idx="9">
                  <c:v>4.7331111110000004</c:v>
                </c:pt>
                <c:pt idx="10">
                  <c:v>4.7233333330000002</c:v>
                </c:pt>
                <c:pt idx="11">
                  <c:v>4.693333333</c:v>
                </c:pt>
                <c:pt idx="12">
                  <c:v>4.6633333329999997</c:v>
                </c:pt>
                <c:pt idx="13">
                  <c:v>4.6333333330000004</c:v>
                </c:pt>
                <c:pt idx="14">
                  <c:v>4.6033333330000001</c:v>
                </c:pt>
                <c:pt idx="15">
                  <c:v>4.5733333329999999</c:v>
                </c:pt>
                <c:pt idx="16">
                  <c:v>4.7113333329999998</c:v>
                </c:pt>
                <c:pt idx="17">
                  <c:v>4.8493333329999997</c:v>
                </c:pt>
                <c:pt idx="18">
                  <c:v>4.9873333329999996</c:v>
                </c:pt>
                <c:pt idx="19">
                  <c:v>5.1253333330000004</c:v>
                </c:pt>
                <c:pt idx="20">
                  <c:v>5.2633333330000003</c:v>
                </c:pt>
                <c:pt idx="21">
                  <c:v>5.4633333329999996</c:v>
                </c:pt>
                <c:pt idx="22">
                  <c:v>5.6633333329999997</c:v>
                </c:pt>
                <c:pt idx="23">
                  <c:v>5.8633333329999999</c:v>
                </c:pt>
                <c:pt idx="24">
                  <c:v>6.0633333330000001</c:v>
                </c:pt>
                <c:pt idx="25">
                  <c:v>6.2633333330000003</c:v>
                </c:pt>
                <c:pt idx="26">
                  <c:v>6.3457777780000004</c:v>
                </c:pt>
                <c:pt idx="27">
                  <c:v>6.4282222219999996</c:v>
                </c:pt>
                <c:pt idx="28">
                  <c:v>6.5106666669999997</c:v>
                </c:pt>
                <c:pt idx="29">
                  <c:v>6.5931111109999998</c:v>
                </c:pt>
                <c:pt idx="30">
                  <c:v>6.6755555559999999</c:v>
                </c:pt>
                <c:pt idx="31">
                  <c:v>6.6388888890000004</c:v>
                </c:pt>
                <c:pt idx="32">
                  <c:v>6.6366666670000001</c:v>
                </c:pt>
                <c:pt idx="33">
                  <c:v>6.5844444439999998</c:v>
                </c:pt>
                <c:pt idx="34">
                  <c:v>6.6688888889999998</c:v>
                </c:pt>
                <c:pt idx="35">
                  <c:v>6.7</c:v>
                </c:pt>
                <c:pt idx="36">
                  <c:v>6.6444444440000003</c:v>
                </c:pt>
                <c:pt idx="37">
                  <c:v>6.6655555560000002</c:v>
                </c:pt>
                <c:pt idx="38">
                  <c:v>6.647777778</c:v>
                </c:pt>
                <c:pt idx="39">
                  <c:v>6.6566666669999996</c:v>
                </c:pt>
                <c:pt idx="40">
                  <c:v>6.7022222219999996</c:v>
                </c:pt>
                <c:pt idx="41">
                  <c:v>6.7455555560000002</c:v>
                </c:pt>
                <c:pt idx="42">
                  <c:v>6.6744444439999997</c:v>
                </c:pt>
                <c:pt idx="43">
                  <c:v>6.6466666669999999</c:v>
                </c:pt>
                <c:pt idx="44">
                  <c:v>6.5077777780000003</c:v>
                </c:pt>
                <c:pt idx="45">
                  <c:v>6.5788888889999999</c:v>
                </c:pt>
                <c:pt idx="46">
                  <c:v>6.6577777779999998</c:v>
                </c:pt>
                <c:pt idx="47">
                  <c:v>6.7022222219999996</c:v>
                </c:pt>
                <c:pt idx="48">
                  <c:v>6.7</c:v>
                </c:pt>
                <c:pt idx="49">
                  <c:v>6.693333333</c:v>
                </c:pt>
                <c:pt idx="50">
                  <c:v>6.4477777779999998</c:v>
                </c:pt>
                <c:pt idx="51">
                  <c:v>6.4444444440000002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DF-4B97-BF90-9B2FC74A5E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Venezuela, RB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Sheet1!$B$4:$BB$4</c:f>
              <c:numCache>
                <c:formatCode>General</c:formatCode>
                <c:ptCount val="53"/>
                <c:pt idx="0">
                  <c:v>7.29</c:v>
                </c:pt>
                <c:pt idx="1">
                  <c:v>7.1319999999999997</c:v>
                </c:pt>
                <c:pt idx="2">
                  <c:v>6.9740000000000002</c:v>
                </c:pt>
                <c:pt idx="3">
                  <c:v>6.8159999999999998</c:v>
                </c:pt>
                <c:pt idx="4">
                  <c:v>6.6580000000000004</c:v>
                </c:pt>
                <c:pt idx="5">
                  <c:v>6.5</c:v>
                </c:pt>
                <c:pt idx="6">
                  <c:v>6.524</c:v>
                </c:pt>
                <c:pt idx="7">
                  <c:v>6.548</c:v>
                </c:pt>
                <c:pt idx="8">
                  <c:v>6.5720000000000001</c:v>
                </c:pt>
                <c:pt idx="9">
                  <c:v>6.5960000000000001</c:v>
                </c:pt>
                <c:pt idx="10">
                  <c:v>6.62</c:v>
                </c:pt>
                <c:pt idx="11">
                  <c:v>6.4939999999999998</c:v>
                </c:pt>
                <c:pt idx="12">
                  <c:v>6.3680000000000003</c:v>
                </c:pt>
                <c:pt idx="13">
                  <c:v>6.242</c:v>
                </c:pt>
                <c:pt idx="14">
                  <c:v>6.1159999999999997</c:v>
                </c:pt>
                <c:pt idx="15">
                  <c:v>5.99</c:v>
                </c:pt>
                <c:pt idx="16">
                  <c:v>5.9180000000000001</c:v>
                </c:pt>
                <c:pt idx="17">
                  <c:v>5.8460000000000001</c:v>
                </c:pt>
                <c:pt idx="18">
                  <c:v>5.774</c:v>
                </c:pt>
                <c:pt idx="19">
                  <c:v>5.702</c:v>
                </c:pt>
                <c:pt idx="20">
                  <c:v>5.63</c:v>
                </c:pt>
                <c:pt idx="21">
                  <c:v>5.43</c:v>
                </c:pt>
                <c:pt idx="22">
                  <c:v>5.23</c:v>
                </c:pt>
                <c:pt idx="23">
                  <c:v>5.03</c:v>
                </c:pt>
                <c:pt idx="24">
                  <c:v>4.83</c:v>
                </c:pt>
                <c:pt idx="25">
                  <c:v>4.63</c:v>
                </c:pt>
                <c:pt idx="26">
                  <c:v>4.8079999999999998</c:v>
                </c:pt>
                <c:pt idx="27">
                  <c:v>4.9859999999999998</c:v>
                </c:pt>
                <c:pt idx="28">
                  <c:v>5.1639999999999997</c:v>
                </c:pt>
                <c:pt idx="29">
                  <c:v>5.3419999999999996</c:v>
                </c:pt>
                <c:pt idx="30">
                  <c:v>5.52</c:v>
                </c:pt>
                <c:pt idx="31">
                  <c:v>5.83</c:v>
                </c:pt>
                <c:pt idx="32">
                  <c:v>4.5599999999999996</c:v>
                </c:pt>
                <c:pt idx="33">
                  <c:v>4.16</c:v>
                </c:pt>
                <c:pt idx="34">
                  <c:v>4.67</c:v>
                </c:pt>
                <c:pt idx="35">
                  <c:v>4.62</c:v>
                </c:pt>
                <c:pt idx="36">
                  <c:v>4.4400000000000004</c:v>
                </c:pt>
                <c:pt idx="37">
                  <c:v>4.03</c:v>
                </c:pt>
                <c:pt idx="38">
                  <c:v>3.92</c:v>
                </c:pt>
                <c:pt idx="39">
                  <c:v>3.78</c:v>
                </c:pt>
                <c:pt idx="40">
                  <c:v>3.54</c:v>
                </c:pt>
                <c:pt idx="41">
                  <c:v>3.54</c:v>
                </c:pt>
                <c:pt idx="42">
                  <c:v>3.5</c:v>
                </c:pt>
                <c:pt idx="43">
                  <c:v>3.04</c:v>
                </c:pt>
                <c:pt idx="44">
                  <c:v>2.98</c:v>
                </c:pt>
                <c:pt idx="45">
                  <c:v>2.77</c:v>
                </c:pt>
                <c:pt idx="46">
                  <c:v>2.71</c:v>
                </c:pt>
                <c:pt idx="47">
                  <c:v>2.62</c:v>
                </c:pt>
                <c:pt idx="48">
                  <c:v>2.96</c:v>
                </c:pt>
                <c:pt idx="49">
                  <c:v>2.4700000000000002</c:v>
                </c:pt>
                <c:pt idx="50">
                  <c:v>2.96</c:v>
                </c:pt>
                <c:pt idx="51">
                  <c:v>3.01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DF-4B97-BF90-9B2FC74A5ED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strCache>
            </c:strRef>
          </c:cat>
          <c:val>
            <c:numRef>
              <c:f>Sheet1!$B$5:$BB$5</c:f>
              <c:numCache>
                <c:formatCode>General</c:formatCode>
                <c:ptCount val="53"/>
                <c:pt idx="0">
                  <c:v>4.72</c:v>
                </c:pt>
                <c:pt idx="1">
                  <c:v>4.484</c:v>
                </c:pt>
                <c:pt idx="2">
                  <c:v>4.2480000000000002</c:v>
                </c:pt>
                <c:pt idx="3">
                  <c:v>4.0119999999999996</c:v>
                </c:pt>
                <c:pt idx="4">
                  <c:v>3.7759999999999998</c:v>
                </c:pt>
                <c:pt idx="5">
                  <c:v>3.54</c:v>
                </c:pt>
                <c:pt idx="6">
                  <c:v>3.802</c:v>
                </c:pt>
                <c:pt idx="7">
                  <c:v>4.0640000000000001</c:v>
                </c:pt>
                <c:pt idx="8">
                  <c:v>4.3259999999999996</c:v>
                </c:pt>
                <c:pt idx="9">
                  <c:v>4.5880000000000001</c:v>
                </c:pt>
                <c:pt idx="10">
                  <c:v>4.8499999999999996</c:v>
                </c:pt>
                <c:pt idx="11">
                  <c:v>4.9420000000000002</c:v>
                </c:pt>
                <c:pt idx="12">
                  <c:v>5.0339999999999998</c:v>
                </c:pt>
                <c:pt idx="13">
                  <c:v>5.1260000000000003</c:v>
                </c:pt>
                <c:pt idx="14">
                  <c:v>5.218</c:v>
                </c:pt>
                <c:pt idx="15">
                  <c:v>5.31</c:v>
                </c:pt>
                <c:pt idx="16">
                  <c:v>5.63</c:v>
                </c:pt>
                <c:pt idx="17">
                  <c:v>5.95</c:v>
                </c:pt>
                <c:pt idx="18">
                  <c:v>6.27</c:v>
                </c:pt>
                <c:pt idx="19">
                  <c:v>6.59</c:v>
                </c:pt>
                <c:pt idx="20">
                  <c:v>6.91</c:v>
                </c:pt>
                <c:pt idx="21">
                  <c:v>7.07</c:v>
                </c:pt>
                <c:pt idx="22">
                  <c:v>7.23</c:v>
                </c:pt>
                <c:pt idx="23">
                  <c:v>7.39</c:v>
                </c:pt>
                <c:pt idx="24">
                  <c:v>7.55</c:v>
                </c:pt>
                <c:pt idx="25">
                  <c:v>7.71</c:v>
                </c:pt>
                <c:pt idx="26">
                  <c:v>7.73</c:v>
                </c:pt>
                <c:pt idx="27">
                  <c:v>7.75</c:v>
                </c:pt>
                <c:pt idx="28">
                  <c:v>7.77</c:v>
                </c:pt>
                <c:pt idx="29">
                  <c:v>7.79</c:v>
                </c:pt>
                <c:pt idx="30">
                  <c:v>7.81</c:v>
                </c:pt>
                <c:pt idx="31">
                  <c:v>7.88</c:v>
                </c:pt>
                <c:pt idx="32">
                  <c:v>7.91</c:v>
                </c:pt>
                <c:pt idx="33">
                  <c:v>8.0500000000000007</c:v>
                </c:pt>
                <c:pt idx="34">
                  <c:v>8.0500000000000007</c:v>
                </c:pt>
                <c:pt idx="35">
                  <c:v>8.1</c:v>
                </c:pt>
                <c:pt idx="36">
                  <c:v>8.11</c:v>
                </c:pt>
                <c:pt idx="37">
                  <c:v>8.16</c:v>
                </c:pt>
                <c:pt idx="38">
                  <c:v>8.11</c:v>
                </c:pt>
                <c:pt idx="39">
                  <c:v>8.1</c:v>
                </c:pt>
                <c:pt idx="40">
                  <c:v>8.17</c:v>
                </c:pt>
                <c:pt idx="41">
                  <c:v>8.16</c:v>
                </c:pt>
                <c:pt idx="42">
                  <c:v>8.06</c:v>
                </c:pt>
                <c:pt idx="43">
                  <c:v>8.0399999999999991</c:v>
                </c:pt>
                <c:pt idx="44">
                  <c:v>8.06</c:v>
                </c:pt>
                <c:pt idx="45">
                  <c:v>8.1</c:v>
                </c:pt>
                <c:pt idx="46">
                  <c:v>8.11</c:v>
                </c:pt>
                <c:pt idx="47">
                  <c:v>8.11</c:v>
                </c:pt>
                <c:pt idx="48">
                  <c:v>8.14</c:v>
                </c:pt>
                <c:pt idx="49">
                  <c:v>8.0500000000000007</c:v>
                </c:pt>
                <c:pt idx="50">
                  <c:v>7.73</c:v>
                </c:pt>
                <c:pt idx="51">
                  <c:v>7.66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DF-4B97-BF90-9B2FC74A5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2360416"/>
        <c:axId val="832361072"/>
      </c:lineChart>
      <c:catAx>
        <c:axId val="83236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61072"/>
        <c:crosses val="autoZero"/>
        <c:auto val="1"/>
        <c:lblAlgn val="ctr"/>
        <c:lblOffset val="100"/>
        <c:noMultiLvlLbl val="0"/>
      </c:catAx>
      <c:valAx>
        <c:axId val="832361072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36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Bolivia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Sheet1!$B$2:$BL$2</c:f>
              <c:numCache>
                <c:formatCode>General</c:formatCode>
                <c:ptCount val="63"/>
                <c:pt idx="0">
                  <c:v>1275.1775101574872</c:v>
                </c:pt>
                <c:pt idx="1">
                  <c:v>1275.2556635131332</c:v>
                </c:pt>
                <c:pt idx="2">
                  <c:v>1318.7367943098147</c:v>
                </c:pt>
                <c:pt idx="3">
                  <c:v>1379.2573934118479</c:v>
                </c:pt>
                <c:pt idx="4">
                  <c:v>1404.0303142473078</c:v>
                </c:pt>
                <c:pt idx="5">
                  <c:v>1442.2215997698668</c:v>
                </c:pt>
                <c:pt idx="6">
                  <c:v>1513.0802429872758</c:v>
                </c:pt>
                <c:pt idx="7">
                  <c:v>1574.5071065145783</c:v>
                </c:pt>
                <c:pt idx="8">
                  <c:v>1672.215899248725</c:v>
                </c:pt>
                <c:pt idx="9">
                  <c:v>1709.3163156667406</c:v>
                </c:pt>
                <c:pt idx="10">
                  <c:v>1759.6651646657415</c:v>
                </c:pt>
                <c:pt idx="11">
                  <c:v>1808.3140820693877</c:v>
                </c:pt>
                <c:pt idx="12">
                  <c:v>1909.4087737791015</c:v>
                </c:pt>
                <c:pt idx="13">
                  <c:v>1974.3301221002305</c:v>
                </c:pt>
                <c:pt idx="14">
                  <c:v>1987.162650282334</c:v>
                </c:pt>
                <c:pt idx="15">
                  <c:v>2085.0316819666232</c:v>
                </c:pt>
                <c:pt idx="16">
                  <c:v>2132.7590105948411</c:v>
                </c:pt>
                <c:pt idx="17">
                  <c:v>2188.8804649691597</c:v>
                </c:pt>
                <c:pt idx="18">
                  <c:v>2184.0486985428165</c:v>
                </c:pt>
                <c:pt idx="19">
                  <c:v>2138.5283547720319</c:v>
                </c:pt>
                <c:pt idx="20">
                  <c:v>2062.9690463370621</c:v>
                </c:pt>
                <c:pt idx="21">
                  <c:v>2023.8797442944444</c:v>
                </c:pt>
                <c:pt idx="22">
                  <c:v>1902.5858918619031</c:v>
                </c:pt>
                <c:pt idx="23">
                  <c:v>1787.0527271865399</c:v>
                </c:pt>
                <c:pt idx="24">
                  <c:v>1746.0094870797382</c:v>
                </c:pt>
                <c:pt idx="25">
                  <c:v>1680.7940180944681</c:v>
                </c:pt>
                <c:pt idx="26">
                  <c:v>1603.2969649839129</c:v>
                </c:pt>
                <c:pt idx="27">
                  <c:v>1608.4035574090974</c:v>
                </c:pt>
                <c:pt idx="28">
                  <c:v>1620.5010368386536</c:v>
                </c:pt>
                <c:pt idx="29">
                  <c:v>1646.8091641233398</c:v>
                </c:pt>
                <c:pt idx="30">
                  <c:v>1687.4427240490716</c:v>
                </c:pt>
                <c:pt idx="31">
                  <c:v>1739.8546100293456</c:v>
                </c:pt>
                <c:pt idx="32">
                  <c:v>1732.7391158241742</c:v>
                </c:pt>
                <c:pt idx="33">
                  <c:v>1770.7768986540557</c:v>
                </c:pt>
                <c:pt idx="34">
                  <c:v>1817.473402461929</c:v>
                </c:pt>
                <c:pt idx="35">
                  <c:v>1866.6529325816714</c:v>
                </c:pt>
                <c:pt idx="36">
                  <c:v>1912.0022593162907</c:v>
                </c:pt>
                <c:pt idx="37">
                  <c:v>1970.1680814491015</c:v>
                </c:pt>
                <c:pt idx="38">
                  <c:v>2031.9722058534533</c:v>
                </c:pt>
                <c:pt idx="39">
                  <c:v>2003.8613083436576</c:v>
                </c:pt>
                <c:pt idx="40">
                  <c:v>2017.3946086199931</c:v>
                </c:pt>
                <c:pt idx="41">
                  <c:v>2015.3774794424257</c:v>
                </c:pt>
                <c:pt idx="42">
                  <c:v>2029.6179437532176</c:v>
                </c:pt>
                <c:pt idx="43">
                  <c:v>2048.5598176104427</c:v>
                </c:pt>
                <c:pt idx="44">
                  <c:v>2097.2583532318927</c:v>
                </c:pt>
                <c:pt idx="45">
                  <c:v>2152.3619697961722</c:v>
                </c:pt>
                <c:pt idx="46">
                  <c:v>2216.5447088382753</c:v>
                </c:pt>
                <c:pt idx="47">
                  <c:v>2277.5038261828267</c:v>
                </c:pt>
                <c:pt idx="48">
                  <c:v>2376.0780894157997</c:v>
                </c:pt>
                <c:pt idx="49">
                  <c:v>2414.1299453640122</c:v>
                </c:pt>
                <c:pt idx="50">
                  <c:v>2471.4736328064491</c:v>
                </c:pt>
                <c:pt idx="51">
                  <c:v>2556.830269475885</c:v>
                </c:pt>
                <c:pt idx="52">
                  <c:v>2643.6908163642979</c:v>
                </c:pt>
                <c:pt idx="53">
                  <c:v>2777.7205324093675</c:v>
                </c:pt>
                <c:pt idx="54">
                  <c:v>2882.806896136382</c:v>
                </c:pt>
                <c:pt idx="55">
                  <c:v>2975.6488114306262</c:v>
                </c:pt>
                <c:pt idx="56">
                  <c:v>3054.8925476129102</c:v>
                </c:pt>
                <c:pt idx="57">
                  <c:v>3135.0316457140029</c:v>
                </c:pt>
                <c:pt idx="58">
                  <c:v>3219.200891920927</c:v>
                </c:pt>
                <c:pt idx="59">
                  <c:v>3242.9488453222407</c:v>
                </c:pt>
                <c:pt idx="60">
                  <c:v>2920.1974473339392</c:v>
                </c:pt>
                <c:pt idx="61">
                  <c:v>3061.7386134057256</c:v>
                </c:pt>
                <c:pt idx="62">
                  <c:v>3118.3963959108687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85-4F66-8D0E-8E3ED4C752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South America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Sheet1!$B$3:$BL$3</c:f>
              <c:numCache>
                <c:formatCode>General</c:formatCode>
                <c:ptCount val="63"/>
                <c:pt idx="0">
                  <c:v>3294.898055337434</c:v>
                </c:pt>
                <c:pt idx="1">
                  <c:v>3401.7777781195337</c:v>
                </c:pt>
                <c:pt idx="2">
                  <c:v>3450.8962560283476</c:v>
                </c:pt>
                <c:pt idx="3">
                  <c:v>3424.0858468435536</c:v>
                </c:pt>
                <c:pt idx="4">
                  <c:v>3571.1791237880921</c:v>
                </c:pt>
                <c:pt idx="5">
                  <c:v>3671.8330195365779</c:v>
                </c:pt>
                <c:pt idx="6">
                  <c:v>3751.8566117069327</c:v>
                </c:pt>
                <c:pt idx="7">
                  <c:v>3812.887717477955</c:v>
                </c:pt>
                <c:pt idx="8">
                  <c:v>3979.3588570830284</c:v>
                </c:pt>
                <c:pt idx="9">
                  <c:v>4148.2910869851567</c:v>
                </c:pt>
                <c:pt idx="10">
                  <c:v>4310.6222648471121</c:v>
                </c:pt>
                <c:pt idx="11">
                  <c:v>4498.3907768904701</c:v>
                </c:pt>
                <c:pt idx="12">
                  <c:v>4704.9877167707218</c:v>
                </c:pt>
                <c:pt idx="13">
                  <c:v>4961.1617984270633</c:v>
                </c:pt>
                <c:pt idx="14">
                  <c:v>5148.4325377924097</c:v>
                </c:pt>
                <c:pt idx="15">
                  <c:v>5207.5959858342139</c:v>
                </c:pt>
                <c:pt idx="16">
                  <c:v>5365.9038745133021</c:v>
                </c:pt>
                <c:pt idx="17">
                  <c:v>5499.6406212855027</c:v>
                </c:pt>
                <c:pt idx="18">
                  <c:v>5612.8670941094824</c:v>
                </c:pt>
                <c:pt idx="19">
                  <c:v>5888.7010169219175</c:v>
                </c:pt>
                <c:pt idx="20">
                  <c:v>6138.1251055394278</c:v>
                </c:pt>
                <c:pt idx="21">
                  <c:v>6069.9665604681504</c:v>
                </c:pt>
                <c:pt idx="22">
                  <c:v>5933.8222728592946</c:v>
                </c:pt>
                <c:pt idx="23">
                  <c:v>5684.9710043524838</c:v>
                </c:pt>
                <c:pt idx="24">
                  <c:v>5785.4441126737129</c:v>
                </c:pt>
                <c:pt idx="25">
                  <c:v>5848.0783616817052</c:v>
                </c:pt>
                <c:pt idx="26">
                  <c:v>5944.5920137634266</c:v>
                </c:pt>
                <c:pt idx="27">
                  <c:v>6024.1495651513815</c:v>
                </c:pt>
                <c:pt idx="28">
                  <c:v>5946.6342907951321</c:v>
                </c:pt>
                <c:pt idx="29">
                  <c:v>5934.1394029894309</c:v>
                </c:pt>
                <c:pt idx="30">
                  <c:v>5795.8389237356459</c:v>
                </c:pt>
                <c:pt idx="31">
                  <c:v>5857.1514721958247</c:v>
                </c:pt>
                <c:pt idx="32">
                  <c:v>5898.6902634771031</c:v>
                </c:pt>
                <c:pt idx="33">
                  <c:v>6055.103231808579</c:v>
                </c:pt>
                <c:pt idx="34">
                  <c:v>6271.6728405385638</c:v>
                </c:pt>
                <c:pt idx="35">
                  <c:v>6218.7747155651314</c:v>
                </c:pt>
                <c:pt idx="36">
                  <c:v>6366.0872478271713</c:v>
                </c:pt>
                <c:pt idx="37">
                  <c:v>6596.7389992151057</c:v>
                </c:pt>
                <c:pt idx="38">
                  <c:v>6666.7734591761846</c:v>
                </c:pt>
                <c:pt idx="39">
                  <c:v>6609.2036221207745</c:v>
                </c:pt>
                <c:pt idx="40">
                  <c:v>6744.9140585559117</c:v>
                </c:pt>
                <c:pt idx="41">
                  <c:v>6682.6517460756377</c:v>
                </c:pt>
                <c:pt idx="42">
                  <c:v>6626.5795538388029</c:v>
                </c:pt>
                <c:pt idx="43">
                  <c:v>6707.0999061489965</c:v>
                </c:pt>
                <c:pt idx="44">
                  <c:v>6992.6361339921141</c:v>
                </c:pt>
                <c:pt idx="45">
                  <c:v>7183.8271441590077</c:v>
                </c:pt>
                <c:pt idx="46">
                  <c:v>7457.6876995725725</c:v>
                </c:pt>
                <c:pt idx="47">
                  <c:v>7761.9541912215309</c:v>
                </c:pt>
                <c:pt idx="48">
                  <c:v>7962.0313800711338</c:v>
                </c:pt>
                <c:pt idx="49">
                  <c:v>7718.7713055016111</c:v>
                </c:pt>
                <c:pt idx="50">
                  <c:v>8129.3492894631536</c:v>
                </c:pt>
                <c:pt idx="51">
                  <c:v>8396.4053284631573</c:v>
                </c:pt>
                <c:pt idx="52">
                  <c:v>8517.4971144316223</c:v>
                </c:pt>
                <c:pt idx="53">
                  <c:v>8667.2103004217006</c:v>
                </c:pt>
                <c:pt idx="54">
                  <c:v>8696.3666988308159</c:v>
                </c:pt>
                <c:pt idx="55">
                  <c:v>8652.439965461117</c:v>
                </c:pt>
                <c:pt idx="56">
                  <c:v>8552.2564629846802</c:v>
                </c:pt>
                <c:pt idx="57">
                  <c:v>8628.6219986997548</c:v>
                </c:pt>
                <c:pt idx="58">
                  <c:v>8688.878085770988</c:v>
                </c:pt>
                <c:pt idx="59">
                  <c:v>8676.1824390408601</c:v>
                </c:pt>
                <c:pt idx="60">
                  <c:v>8051.1126857071131</c:v>
                </c:pt>
                <c:pt idx="61">
                  <c:v>8534.9467002630299</c:v>
                </c:pt>
                <c:pt idx="62">
                  <c:v>8796.9990844201729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85-4F66-8D0E-8E3ED4C7527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Venezuela, RB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Sheet1!$B$4:$BL$4</c:f>
              <c:numCache>
                <c:formatCode>General</c:formatCode>
                <c:ptCount val="63"/>
                <c:pt idx="0">
                  <c:v>12457.206961845446</c:v>
                </c:pt>
                <c:pt idx="1">
                  <c:v>12401.867699882421</c:v>
                </c:pt>
                <c:pt idx="2">
                  <c:v>12992.826947703828</c:v>
                </c:pt>
                <c:pt idx="3">
                  <c:v>13037.597475001334</c:v>
                </c:pt>
                <c:pt idx="4">
                  <c:v>13999.213769567812</c:v>
                </c:pt>
                <c:pt idx="5">
                  <c:v>14095.756717059034</c:v>
                </c:pt>
                <c:pt idx="6">
                  <c:v>13837.068925270332</c:v>
                </c:pt>
                <c:pt idx="7">
                  <c:v>13766.110970806352</c:v>
                </c:pt>
                <c:pt idx="8">
                  <c:v>14303.22500179021</c:v>
                </c:pt>
                <c:pt idx="9">
                  <c:v>13953.150106705802</c:v>
                </c:pt>
                <c:pt idx="10">
                  <c:v>14570.100869371448</c:v>
                </c:pt>
                <c:pt idx="11">
                  <c:v>14345.623808860071</c:v>
                </c:pt>
                <c:pt idx="12">
                  <c:v>14107.190349063183</c:v>
                </c:pt>
                <c:pt idx="13">
                  <c:v>14678.238590805211</c:v>
                </c:pt>
                <c:pt idx="14">
                  <c:v>14557.385680309837</c:v>
                </c:pt>
                <c:pt idx="15">
                  <c:v>14555.904564432796</c:v>
                </c:pt>
                <c:pt idx="16">
                  <c:v>15238.592991153426</c:v>
                </c:pt>
                <c:pt idx="17">
                  <c:v>15739.380394404994</c:v>
                </c:pt>
                <c:pt idx="18">
                  <c:v>15659.812566177912</c:v>
                </c:pt>
                <c:pt idx="19">
                  <c:v>15345.215799207443</c:v>
                </c:pt>
                <c:pt idx="20">
                  <c:v>14269.390361409074</c:v>
                </c:pt>
                <c:pt idx="21">
                  <c:v>13839.092397993485</c:v>
                </c:pt>
                <c:pt idx="22">
                  <c:v>13197.386379073927</c:v>
                </c:pt>
                <c:pt idx="23">
                  <c:v>12371.829425215299</c:v>
                </c:pt>
                <c:pt idx="24">
                  <c:v>12227.830777138321</c:v>
                </c:pt>
                <c:pt idx="25">
                  <c:v>11938.227684333302</c:v>
                </c:pt>
                <c:pt idx="26">
                  <c:v>12391.708014789701</c:v>
                </c:pt>
                <c:pt idx="27">
                  <c:v>12511.190141344669</c:v>
                </c:pt>
                <c:pt idx="28">
                  <c:v>12909.483606532225</c:v>
                </c:pt>
                <c:pt idx="29">
                  <c:v>11515.182419274966</c:v>
                </c:pt>
                <c:pt idx="30">
                  <c:v>11968.854216709427</c:v>
                </c:pt>
                <c:pt idx="31">
                  <c:v>12830.40296395823</c:v>
                </c:pt>
                <c:pt idx="32">
                  <c:v>13302.588744988912</c:v>
                </c:pt>
                <c:pt idx="33">
                  <c:v>13047.761304188871</c:v>
                </c:pt>
                <c:pt idx="34">
                  <c:v>12469.673032461897</c:v>
                </c:pt>
                <c:pt idx="35">
                  <c:v>12692.596083323318</c:v>
                </c:pt>
                <c:pt idx="36">
                  <c:v>12410.257748322343</c:v>
                </c:pt>
                <c:pt idx="37">
                  <c:v>12939.583317229683</c:v>
                </c:pt>
                <c:pt idx="38">
                  <c:v>12726.411268363008</c:v>
                </c:pt>
                <c:pt idx="39">
                  <c:v>11739.1101656561</c:v>
                </c:pt>
                <c:pt idx="40">
                  <c:v>11944.205837756821</c:v>
                </c:pt>
                <c:pt idx="41">
                  <c:v>12122.121344053161</c:v>
                </c:pt>
                <c:pt idx="42">
                  <c:v>10848.816717683441</c:v>
                </c:pt>
                <c:pt idx="43">
                  <c:v>9830.7367712079704</c:v>
                </c:pt>
                <c:pt idx="44">
                  <c:v>11429.406975051807</c:v>
                </c:pt>
                <c:pt idx="45">
                  <c:v>12400.774757505149</c:v>
                </c:pt>
                <c:pt idx="46">
                  <c:v>13413.014089614304</c:v>
                </c:pt>
                <c:pt idx="47">
                  <c:v>14374.374372095976</c:v>
                </c:pt>
                <c:pt idx="48">
                  <c:v>14920.447414238972</c:v>
                </c:pt>
                <c:pt idx="49">
                  <c:v>14239.039203013608</c:v>
                </c:pt>
                <c:pt idx="50">
                  <c:v>13825.358088331166</c:v>
                </c:pt>
                <c:pt idx="51">
                  <c:v>14179.192314907983</c:v>
                </c:pt>
                <c:pt idx="52">
                  <c:v>14735.093536490631</c:v>
                </c:pt>
                <c:pt idx="53">
                  <c:v>14721.855954700257</c:v>
                </c:pt>
                <c:pt idx="54">
                  <c:v>14025.357564770215</c:v>
                </c:pt>
                <c:pt idx="55">
                  <c:v>11540.357564770215</c:v>
                </c:pt>
                <c:pt idx="56">
                  <c:v>9055.3575647702146</c:v>
                </c:pt>
                <c:pt idx="57">
                  <c:v>6570.3575647702146</c:v>
                </c:pt>
                <c:pt idx="58">
                  <c:v>4085.3575647702146</c:v>
                </c:pt>
                <c:pt idx="59">
                  <c:v>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85-4F66-8D0E-8E3ED4C7527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Sheet1!$B$1:$BL$1</c:f>
              <c:strCache>
                <c:ptCount val="6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</c:strCache>
            </c:strRef>
          </c:cat>
          <c:val>
            <c:numRef>
              <c:f>Sheet1!$B$5:$BL$5</c:f>
              <c:numCache>
                <c:formatCode>General</c:formatCode>
                <c:ptCount val="63"/>
                <c:pt idx="0">
                  <c:v>3289.2354821244035</c:v>
                </c:pt>
                <c:pt idx="1">
                  <c:v>3390.2625172432258</c:v>
                </c:pt>
                <c:pt idx="2">
                  <c:v>3455.0524975795011</c:v>
                </c:pt>
                <c:pt idx="3">
                  <c:v>3585.0620495931548</c:v>
                </c:pt>
                <c:pt idx="4">
                  <c:v>3606.313602983696</c:v>
                </c:pt>
                <c:pt idx="5">
                  <c:v>3571.8226407192528</c:v>
                </c:pt>
                <c:pt idx="6">
                  <c:v>3900.8623388535407</c:v>
                </c:pt>
                <c:pt idx="7">
                  <c:v>3970.5731770130901</c:v>
                </c:pt>
                <c:pt idx="8">
                  <c:v>4041.5915955484447</c:v>
                </c:pt>
                <c:pt idx="9">
                  <c:v>4129.0576862784383</c:v>
                </c:pt>
                <c:pt idx="10">
                  <c:v>4134.2833033282286</c:v>
                </c:pt>
                <c:pt idx="11">
                  <c:v>4449.5833929130176</c:v>
                </c:pt>
                <c:pt idx="12">
                  <c:v>4334.1430873508962</c:v>
                </c:pt>
                <c:pt idx="13">
                  <c:v>4051.4470382180643</c:v>
                </c:pt>
                <c:pt idx="14">
                  <c:v>4082.6459148517883</c:v>
                </c:pt>
                <c:pt idx="15">
                  <c:v>3499.7537726302048</c:v>
                </c:pt>
                <c:pt idx="16">
                  <c:v>3578.278433901161</c:v>
                </c:pt>
                <c:pt idx="17">
                  <c:v>3892.5781314562605</c:v>
                </c:pt>
                <c:pt idx="18">
                  <c:v>4129.1554130229251</c:v>
                </c:pt>
                <c:pt idx="19">
                  <c:v>4410.7898150744923</c:v>
                </c:pt>
                <c:pt idx="20">
                  <c:v>4694.3371126611337</c:v>
                </c:pt>
                <c:pt idx="21">
                  <c:v>4928.563102672766</c:v>
                </c:pt>
                <c:pt idx="22">
                  <c:v>4322.6478681233339</c:v>
                </c:pt>
                <c:pt idx="23">
                  <c:v>4047.7902340866526</c:v>
                </c:pt>
                <c:pt idx="24">
                  <c:v>4154.496067707918</c:v>
                </c:pt>
                <c:pt idx="25">
                  <c:v>4258.4653167641864</c:v>
                </c:pt>
                <c:pt idx="26">
                  <c:v>4420.0210937101447</c:v>
                </c:pt>
                <c:pt idx="27">
                  <c:v>4632.1820475093318</c:v>
                </c:pt>
                <c:pt idx="28">
                  <c:v>4893.2814539040719</c:v>
                </c:pt>
                <c:pt idx="29">
                  <c:v>5292.7282320858294</c:v>
                </c:pt>
                <c:pt idx="30">
                  <c:v>5381.3453611810792</c:v>
                </c:pt>
                <c:pt idx="31">
                  <c:v>5707.613164849412</c:v>
                </c:pt>
                <c:pt idx="32">
                  <c:v>6243.522042213498</c:v>
                </c:pt>
                <c:pt idx="33">
                  <c:v>6552.1645526541106</c:v>
                </c:pt>
                <c:pt idx="34">
                  <c:v>6778.9474639786258</c:v>
                </c:pt>
                <c:pt idx="35">
                  <c:v>7278.9516638108207</c:v>
                </c:pt>
                <c:pt idx="36">
                  <c:v>7668.448921321271</c:v>
                </c:pt>
                <c:pt idx="37">
                  <c:v>8127.507313470921</c:v>
                </c:pt>
                <c:pt idx="38">
                  <c:v>8361.471358027904</c:v>
                </c:pt>
                <c:pt idx="39">
                  <c:v>8239.8741911762154</c:v>
                </c:pt>
                <c:pt idx="40">
                  <c:v>8550.7116601448415</c:v>
                </c:pt>
                <c:pt idx="41">
                  <c:v>8722.5755358806182</c:v>
                </c:pt>
                <c:pt idx="42">
                  <c:v>8904.5381178433145</c:v>
                </c:pt>
                <c:pt idx="43">
                  <c:v>9227.9123383319875</c:v>
                </c:pt>
                <c:pt idx="44">
                  <c:v>9746.1832771022509</c:v>
                </c:pt>
                <c:pt idx="45">
                  <c:v>10214.732798982162</c:v>
                </c:pt>
                <c:pt idx="46">
                  <c:v>10727.102889128937</c:v>
                </c:pt>
                <c:pt idx="47">
                  <c:v>11171.419739540601</c:v>
                </c:pt>
                <c:pt idx="48">
                  <c:v>11479.281832367495</c:v>
                </c:pt>
                <c:pt idx="49">
                  <c:v>11234.968211123271</c:v>
                </c:pt>
                <c:pt idx="50">
                  <c:v>11773.004400230913</c:v>
                </c:pt>
                <c:pt idx="51">
                  <c:v>12382.379463551337</c:v>
                </c:pt>
                <c:pt idx="52">
                  <c:v>13017.067839761965</c:v>
                </c:pt>
                <c:pt idx="53">
                  <c:v>13318.59521483491</c:v>
                </c:pt>
                <c:pt idx="54">
                  <c:v>13421.53834223378</c:v>
                </c:pt>
                <c:pt idx="55">
                  <c:v>13569.948127473281</c:v>
                </c:pt>
                <c:pt idx="56">
                  <c:v>13644.623260927712</c:v>
                </c:pt>
                <c:pt idx="57">
                  <c:v>13615.523857740114</c:v>
                </c:pt>
                <c:pt idx="58">
                  <c:v>13906.770558159353</c:v>
                </c:pt>
                <c:pt idx="59">
                  <c:v>13761.374473564809</c:v>
                </c:pt>
                <c:pt idx="60">
                  <c:v>12741.157507446409</c:v>
                </c:pt>
                <c:pt idx="61">
                  <c:v>14095.782239432305</c:v>
                </c:pt>
                <c:pt idx="62">
                  <c:v>14358.347675715795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85-4F66-8D0E-8E3ED4C75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6213992"/>
        <c:axId val="406212352"/>
      </c:lineChart>
      <c:catAx>
        <c:axId val="40621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212352"/>
        <c:crosses val="autoZero"/>
        <c:auto val="1"/>
        <c:lblAlgn val="ctr"/>
        <c:lblOffset val="100"/>
        <c:noMultiLvlLbl val="0"/>
      </c:catAx>
      <c:valAx>
        <c:axId val="40621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21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522177374886961"/>
          <c:y val="6.4421920086076195E-2"/>
          <c:w val="0.75930521091811409"/>
          <c:h val="0.76777251184834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Income per capita of the lowest 10% (2011 US$), 2011</c:v>
                </c:pt>
              </c:strCache>
            </c:strRef>
          </c:tx>
          <c:spPr>
            <a:solidFill>
              <a:srgbClr val="FFFF00"/>
            </a:solidFill>
            <a:ln w="38709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9.7545600254578587E-3</c:v>
                </c:pt>
                <c:pt idx="1">
                  <c:v>3.0849031270905197E-2</c:v>
                </c:pt>
                <c:pt idx="2">
                  <c:v>0.21731900706311236</c:v>
                </c:pt>
                <c:pt idx="3">
                  <c:v>0.31858763021612396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1-4A9E-9A5C-A8477CE40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701032"/>
        <c:axId val="1"/>
        <c:axId val="0"/>
      </c:bar3DChart>
      <c:catAx>
        <c:axId val="1787010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3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0.30000000000000004"/>
          <c:min val="0"/>
        </c:scaling>
        <c:delete val="0"/>
        <c:axPos val="r"/>
        <c:majorGridlines>
          <c:spPr>
            <a:ln w="322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8701032"/>
        <c:crosses val="autoZero"/>
        <c:crossBetween val="between"/>
        <c:majorUnit val="5.000000000000001E-2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382121352478"/>
          <c:y val="4.4184721475033009E-2"/>
          <c:w val="0.75930521091811409"/>
          <c:h val="0.767772511848341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Income per capita of the lowest 10% (2011 US$), 2011</c:v>
                </c:pt>
              </c:strCache>
            </c:strRef>
          </c:tx>
          <c:spPr>
            <a:solidFill>
              <a:srgbClr val="FFFF00"/>
            </a:solidFill>
            <a:ln w="38653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14090.640565689946</c:v>
                </c:pt>
                <c:pt idx="1">
                  <c:v>6496.0594115682807</c:v>
                </c:pt>
                <c:pt idx="2">
                  <c:v>2083.4591347866599</c:v>
                </c:pt>
                <c:pt idx="3">
                  <c:v>1739.8917479589741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6-4E00-9B5B-FDEE6131E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699832"/>
        <c:axId val="1"/>
        <c:axId val="0"/>
      </c:bar3DChart>
      <c:catAx>
        <c:axId val="18969983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4000"/>
          <c:min val="0"/>
        </c:scaling>
        <c:delete val="0"/>
        <c:axPos val="r"/>
        <c:majorGridlines>
          <c:spPr>
            <a:ln w="3221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322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9699832"/>
        <c:crosses val="autoZero"/>
        <c:crossBetween val="between"/>
        <c:majorUnit val="1000"/>
      </c:valAx>
      <c:spPr>
        <a:noFill/>
        <a:ln w="2534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7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150944223894022E-2"/>
          <c:y val="2.7289455665867855E-2"/>
          <c:w val="0.75930521091811409"/>
          <c:h val="0.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GDP per capita, PPP (constant 2000 international $, 2005) </c:v>
                </c:pt>
              </c:strCache>
            </c:strRef>
          </c:tx>
          <c:spPr>
            <a:solidFill>
              <a:srgbClr val="FFFF00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"$"#,##0</c:formatCode>
                <c:ptCount val="4"/>
                <c:pt idx="0">
                  <c:v>48569.396198389695</c:v>
                </c:pt>
                <c:pt idx="1">
                  <c:v>25900.55593097609</c:v>
                </c:pt>
                <c:pt idx="2">
                  <c:v>12080.1057357933</c:v>
                </c:pt>
                <c:pt idx="3">
                  <c:v>6324.2154432993621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C-4AB6-8F74-DAA6D27DD0B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FFFF00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C-4AB6-8F74-DAA6D27DD0B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482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1AC-4AB6-8F74-DAA6D27DD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3381696"/>
        <c:axId val="1"/>
        <c:axId val="0"/>
      </c:bar3DChart>
      <c:catAx>
        <c:axId val="183381696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7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7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0000"/>
          <c:min val="0"/>
        </c:scaling>
        <c:delete val="0"/>
        <c:axPos val="r"/>
        <c:majorGridlines>
          <c:spPr>
            <a:ln w="370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78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PPP constant</a:t>
                </a:r>
              </a:p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78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 international $</a:t>
                </a:r>
              </a:p>
            </c:rich>
          </c:tx>
          <c:layout>
            <c:manualLayout>
              <c:xMode val="edge"/>
              <c:yMode val="edge"/>
              <c:x val="4.1899441340782122E-3"/>
              <c:y val="0.25846085277076219"/>
            </c:manualLayout>
          </c:layout>
          <c:overlay val="0"/>
          <c:spPr>
            <a:noFill/>
            <a:ln w="29650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37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8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3381696"/>
        <c:crosses val="autoZero"/>
        <c:crossBetween val="between"/>
        <c:majorUnit val="5000"/>
      </c:valAx>
      <c:spPr>
        <a:noFill/>
        <a:ln w="253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09102181840736E-2"/>
          <c:y val="0.14012192972147139"/>
          <c:w val="0.9327933313891319"/>
          <c:h val="0.6586612350539514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Illiterate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6"/>
              </a:solidFill>
            </a:ln>
          </c:spPr>
          <c:cat>
            <c:numRef>
              <c:f>Sheet1!$A$2:$A$68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cat>
          <c:val>
            <c:numRef>
              <c:f>Sheet1!$B$2:$B$68</c:f>
              <c:numCache>
                <c:formatCode>General</c:formatCode>
                <c:ptCount val="67"/>
                <c:pt idx="0">
                  <c:v>1.6171213689999999</c:v>
                </c:pt>
                <c:pt idx="1">
                  <c:v>1.6329866239999999</c:v>
                </c:pt>
                <c:pt idx="2">
                  <c:v>1.648851879</c:v>
                </c:pt>
                <c:pt idx="3">
                  <c:v>1.664717134</c:v>
                </c:pt>
                <c:pt idx="4">
                  <c:v>1.680582389</c:v>
                </c:pt>
                <c:pt idx="5">
                  <c:v>1.696447644</c:v>
                </c:pt>
                <c:pt idx="6">
                  <c:v>1.7123128990000001</c:v>
                </c:pt>
                <c:pt idx="7">
                  <c:v>1.7281781540000001</c:v>
                </c:pt>
                <c:pt idx="8">
                  <c:v>1.7440434090000001</c:v>
                </c:pt>
                <c:pt idx="9">
                  <c:v>1.7599086639999999</c:v>
                </c:pt>
                <c:pt idx="10">
                  <c:v>1.775773915</c:v>
                </c:pt>
                <c:pt idx="11">
                  <c:v>1.7172470369999999</c:v>
                </c:pt>
                <c:pt idx="12">
                  <c:v>1.670651264</c:v>
                </c:pt>
                <c:pt idx="13">
                  <c:v>1.6361865959999999</c:v>
                </c:pt>
                <c:pt idx="14">
                  <c:v>1.602116168</c:v>
                </c:pt>
                <c:pt idx="15">
                  <c:v>1.569455322</c:v>
                </c:pt>
                <c:pt idx="16">
                  <c:v>1.539946364</c:v>
                </c:pt>
                <c:pt idx="17">
                  <c:v>1.5098099629999999</c:v>
                </c:pt>
                <c:pt idx="18">
                  <c:v>1.4806147590000001</c:v>
                </c:pt>
                <c:pt idx="19">
                  <c:v>1.455729585</c:v>
                </c:pt>
                <c:pt idx="20">
                  <c:v>1.431585613</c:v>
                </c:pt>
                <c:pt idx="21">
                  <c:v>1.4096318919999999</c:v>
                </c:pt>
                <c:pt idx="22">
                  <c:v>1.3864665519999999</c:v>
                </c:pt>
                <c:pt idx="23">
                  <c:v>1.3623738620000001</c:v>
                </c:pt>
                <c:pt idx="24">
                  <c:v>1.3389564890000001</c:v>
                </c:pt>
                <c:pt idx="25">
                  <c:v>1.313793515</c:v>
                </c:pt>
                <c:pt idx="26">
                  <c:v>1.2867956359999999</c:v>
                </c:pt>
                <c:pt idx="27">
                  <c:v>1.3039310031320261</c:v>
                </c:pt>
                <c:pt idx="28">
                  <c:v>1.3092493189946242</c:v>
                </c:pt>
                <c:pt idx="29">
                  <c:v>1.3147924628087648</c:v>
                </c:pt>
                <c:pt idx="30">
                  <c:v>1.3283659618873624</c:v>
                </c:pt>
                <c:pt idx="31">
                  <c:v>1.3301685009804731</c:v>
                </c:pt>
                <c:pt idx="32">
                  <c:v>1.3365924348774094</c:v>
                </c:pt>
                <c:pt idx="33">
                  <c:v>1.3356608460036858</c:v>
                </c:pt>
                <c:pt idx="34">
                  <c:v>1.3368263537626743</c:v>
                </c:pt>
                <c:pt idx="35">
                  <c:v>1.3400079183289604</c:v>
                </c:pt>
                <c:pt idx="36">
                  <c:v>1.3440193551052035</c:v>
                </c:pt>
                <c:pt idx="37">
                  <c:v>1.3424639502580262</c:v>
                </c:pt>
                <c:pt idx="38">
                  <c:v>1.2879218896722144</c:v>
                </c:pt>
                <c:pt idx="39">
                  <c:v>1.2906062629707369</c:v>
                </c:pt>
                <c:pt idx="40">
                  <c:v>1.2969773227393218</c:v>
                </c:pt>
                <c:pt idx="41">
                  <c:v>1.2893772655503846</c:v>
                </c:pt>
                <c:pt idx="42">
                  <c:v>1.2865586185680069</c:v>
                </c:pt>
                <c:pt idx="43">
                  <c:v>1.2868788776951132</c:v>
                </c:pt>
                <c:pt idx="44">
                  <c:v>1.286495720174635</c:v>
                </c:pt>
                <c:pt idx="45">
                  <c:v>1.2855674692442522</c:v>
                </c:pt>
                <c:pt idx="46">
                  <c:v>1.2821894244772787</c:v>
                </c:pt>
                <c:pt idx="47">
                  <c:v>1.1854354811632644</c:v>
                </c:pt>
                <c:pt idx="48">
                  <c:v>1.1311168818422499</c:v>
                </c:pt>
                <c:pt idx="49">
                  <c:v>1.1277382783870802</c:v>
                </c:pt>
                <c:pt idx="50">
                  <c:v>1.1324982686262655</c:v>
                </c:pt>
                <c:pt idx="51">
                  <c:v>1.1309138982738933</c:v>
                </c:pt>
                <c:pt idx="52">
                  <c:v>1.124522147888751</c:v>
                </c:pt>
                <c:pt idx="53">
                  <c:v>1.1074292603471423</c:v>
                </c:pt>
                <c:pt idx="54">
                  <c:v>1.0910190714190169</c:v>
                </c:pt>
                <c:pt idx="55">
                  <c:v>1.1070992595114746</c:v>
                </c:pt>
                <c:pt idx="56">
                  <c:v>1.1210598176490012</c:v>
                </c:pt>
                <c:pt idx="57">
                  <c:v>1.1006825195768404</c:v>
                </c:pt>
                <c:pt idx="58">
                  <c:v>1.0925996808964873</c:v>
                </c:pt>
                <c:pt idx="59">
                  <c:v>1.0843792694811458</c:v>
                </c:pt>
                <c:pt idx="60">
                  <c:v>1.0686190658353281</c:v>
                </c:pt>
                <c:pt idx="61">
                  <c:v>1.0788005935897798</c:v>
                </c:pt>
                <c:pt idx="62">
                  <c:v>1.0372600691453553</c:v>
                </c:pt>
                <c:pt idx="63">
                  <c:v>1.0404700363214978</c:v>
                </c:pt>
                <c:pt idx="64">
                  <c:v>1.0296250692254783</c:v>
                </c:pt>
                <c:pt idx="65">
                  <c:v>1.0264132980334768</c:v>
                </c:pt>
                <c:pt idx="66">
                  <c:v>1.0212557635011321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6-484A-A646-F6ADEA7056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Literate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FFFF00"/>
              </a:solidFill>
            </a:ln>
          </c:spPr>
          <c:cat>
            <c:numRef>
              <c:f>Sheet1!$A$2:$A$68</c:f>
              <c:numCache>
                <c:formatCode>General</c:formatCode>
                <c:ptCount val="67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</c:numCache>
            </c:numRef>
          </c:cat>
          <c:val>
            <c:numRef>
              <c:f>Sheet1!$C$2:$C$68</c:f>
              <c:numCache>
                <c:formatCode>General</c:formatCode>
                <c:ptCount val="67"/>
                <c:pt idx="0">
                  <c:v>0.90802794340000004</c:v>
                </c:pt>
                <c:pt idx="1">
                  <c:v>0.94284975440000007</c:v>
                </c:pt>
                <c:pt idx="2">
                  <c:v>0.97767156540000011</c:v>
                </c:pt>
                <c:pt idx="3">
                  <c:v>1.0124933764000001</c:v>
                </c:pt>
                <c:pt idx="4">
                  <c:v>1.0473151874000002</c:v>
                </c:pt>
                <c:pt idx="5">
                  <c:v>1.0821369984000002</c:v>
                </c:pt>
                <c:pt idx="6">
                  <c:v>1.1169588094000003</c:v>
                </c:pt>
                <c:pt idx="7">
                  <c:v>1.1517806203999998</c:v>
                </c:pt>
                <c:pt idx="8">
                  <c:v>1.1866024313999999</c:v>
                </c:pt>
                <c:pt idx="9">
                  <c:v>1.2214242424000001</c:v>
                </c:pt>
                <c:pt idx="10">
                  <c:v>1.2562460630000001</c:v>
                </c:pt>
                <c:pt idx="11">
                  <c:v>1.3558305260000001</c:v>
                </c:pt>
                <c:pt idx="12">
                  <c:v>1.4554149889999999</c:v>
                </c:pt>
                <c:pt idx="13">
                  <c:v>1.5549994520000001</c:v>
                </c:pt>
                <c:pt idx="14">
                  <c:v>1.6545839150000001</c:v>
                </c:pt>
                <c:pt idx="15">
                  <c:v>1.7541683780000001</c:v>
                </c:pt>
                <c:pt idx="16">
                  <c:v>1.8537528409999999</c:v>
                </c:pt>
                <c:pt idx="17">
                  <c:v>1.9533373040000002</c:v>
                </c:pt>
                <c:pt idx="18">
                  <c:v>2.052921767</c:v>
                </c:pt>
                <c:pt idx="19">
                  <c:v>2.1525062300000002</c:v>
                </c:pt>
                <c:pt idx="20">
                  <c:v>2.2520906930000004</c:v>
                </c:pt>
                <c:pt idx="21">
                  <c:v>2.3516751559999998</c:v>
                </c:pt>
                <c:pt idx="22">
                  <c:v>2.451259619</c:v>
                </c:pt>
                <c:pt idx="23">
                  <c:v>2.5508440819999998</c:v>
                </c:pt>
                <c:pt idx="24">
                  <c:v>2.650428545</c:v>
                </c:pt>
                <c:pt idx="25">
                  <c:v>2.7500130080000003</c:v>
                </c:pt>
                <c:pt idx="26">
                  <c:v>2.849597471</c:v>
                </c:pt>
                <c:pt idx="27">
                  <c:v>2.9048399378679739</c:v>
                </c:pt>
                <c:pt idx="28">
                  <c:v>2.9730921410053757</c:v>
                </c:pt>
                <c:pt idx="29">
                  <c:v>3.043001136191235</c:v>
                </c:pt>
                <c:pt idx="30">
                  <c:v>3.1056560131126378</c:v>
                </c:pt>
                <c:pt idx="31">
                  <c:v>3.1821004610195271</c:v>
                </c:pt>
                <c:pt idx="32">
                  <c:v>3.2568618181225908</c:v>
                </c:pt>
                <c:pt idx="33">
                  <c:v>3.339706786996314</c:v>
                </c:pt>
                <c:pt idx="34">
                  <c:v>3.4201717192373255</c:v>
                </c:pt>
                <c:pt idx="35">
                  <c:v>3.5001472496710395</c:v>
                </c:pt>
                <c:pt idx="36">
                  <c:v>3.5817819788947967</c:v>
                </c:pt>
                <c:pt idx="37">
                  <c:v>3.6711124367419732</c:v>
                </c:pt>
                <c:pt idx="38">
                  <c:v>3.8143714583277855</c:v>
                </c:pt>
                <c:pt idx="39">
                  <c:v>3.9003589590292629</c:v>
                </c:pt>
                <c:pt idx="40">
                  <c:v>3.9843627552606788</c:v>
                </c:pt>
                <c:pt idx="41">
                  <c:v>4.0798328294496153</c:v>
                </c:pt>
                <c:pt idx="42">
                  <c:v>4.1668353414319927</c:v>
                </c:pt>
                <c:pt idx="43">
                  <c:v>4.2515698483048876</c:v>
                </c:pt>
                <c:pt idx="44">
                  <c:v>4.3360797008253646</c:v>
                </c:pt>
                <c:pt idx="45">
                  <c:v>4.4219655537557472</c:v>
                </c:pt>
                <c:pt idx="46">
                  <c:v>4.5082647955227211</c:v>
                </c:pt>
                <c:pt idx="47">
                  <c:v>4.6876362868367352</c:v>
                </c:pt>
                <c:pt idx="48">
                  <c:v>4.82369366815775</c:v>
                </c:pt>
                <c:pt idx="49">
                  <c:v>4.90754585661292</c:v>
                </c:pt>
                <c:pt idx="50">
                  <c:v>4.9826100943737348</c:v>
                </c:pt>
                <c:pt idx="51">
                  <c:v>5.0635465457261066</c:v>
                </c:pt>
                <c:pt idx="52">
                  <c:v>5.1490042931112487</c:v>
                </c:pt>
                <c:pt idx="53">
                  <c:v>5.2452484386528582</c:v>
                </c:pt>
                <c:pt idx="54">
                  <c:v>5.3413558995809831</c:v>
                </c:pt>
                <c:pt idx="55">
                  <c:v>5.4055036074885257</c:v>
                </c:pt>
                <c:pt idx="56">
                  <c:v>5.4725633843509982</c:v>
                </c:pt>
                <c:pt idx="57">
                  <c:v>5.57444789842316</c:v>
                </c:pt>
                <c:pt idx="58">
                  <c:v>5.6652874911035127</c:v>
                </c:pt>
                <c:pt idx="59">
                  <c:v>5.7562123075188536</c:v>
                </c:pt>
                <c:pt idx="60">
                  <c:v>5.8543281951646717</c:v>
                </c:pt>
                <c:pt idx="61">
                  <c:v>5.9252106684102195</c:v>
                </c:pt>
                <c:pt idx="62">
                  <c:v>6.0497335558546448</c:v>
                </c:pt>
                <c:pt idx="63">
                  <c:v>6.1304916376785021</c:v>
                </c:pt>
                <c:pt idx="64">
                  <c:v>6.2260288117745217</c:v>
                </c:pt>
                <c:pt idx="65">
                  <c:v>6.3141348939665232</c:v>
                </c:pt>
                <c:pt idx="66">
                  <c:v>6.4048474574988674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6-484A-A646-F6ADEA705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55256"/>
        <c:axId val="1"/>
      </c:areaChart>
      <c:catAx>
        <c:axId val="162555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8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2555256"/>
        <c:crosses val="autoZero"/>
        <c:crossBetween val="midCat"/>
      </c:valAx>
      <c:spPr>
        <a:noFill/>
        <a:ln w="25368">
          <a:noFill/>
        </a:ln>
      </c:spPr>
    </c:plotArea>
    <c:legend>
      <c:legendPos val="r"/>
      <c:layout>
        <c:manualLayout>
          <c:xMode val="edge"/>
          <c:yMode val="edge"/>
          <c:x val="1.543383719370845E-3"/>
          <c:y val="0.90258989966679692"/>
          <c:w val="0.98164076205802742"/>
          <c:h val="9.74101003332030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87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508285344928898E-3"/>
          <c:y val="4.5813550358443998E-2"/>
          <c:w val="0.94158339738662566"/>
          <c:h val="0.85907335907335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Female literacy</c:v>
                </c:pt>
              </c:strCache>
            </c:strRef>
          </c:tx>
          <c:spPr>
            <a:solidFill>
              <a:srgbClr val="FFFF00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F13-4AA3-9EAD-605E20DAE0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F13-4AA3-9EAD-605E20DAE0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FF13-4AA3-9EAD-605E20DAE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8647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F13-4AA3-9EAD-605E20DAE02B}"/>
              </c:ext>
            </c:extLst>
          </c:dPt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94.1</c:v>
                </c:pt>
                <c:pt idx="1">
                  <c:v>86.917299290000003</c:v>
                </c:pt>
                <c:pt idx="2">
                  <c:v>78.044602699999999</c:v>
                </c:pt>
                <c:pt idx="3">
                  <c:v>59.68359882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13-4AA3-9EAD-605E20DAE02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 literacy</c:v>
                </c:pt>
              </c:strCache>
            </c:strRef>
          </c:tx>
          <c:spPr>
            <a:solidFill>
              <a:schemeClr val="accent2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95.059848209999998</c:v>
                </c:pt>
                <c:pt idx="1">
                  <c:v>91.140795280000006</c:v>
                </c:pt>
                <c:pt idx="2">
                  <c:v>84.285460389999997</c:v>
                </c:pt>
                <c:pt idx="3">
                  <c:v>74.677187509999996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13-4AA3-9EAD-605E20DAE02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64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Most Free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13-4AA3-9EAD-605E20DAE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246672"/>
        <c:axId val="1"/>
      </c:barChart>
      <c:catAx>
        <c:axId val="18424667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50"/>
        </c:scaling>
        <c:delete val="0"/>
        <c:axPos val="r"/>
        <c:majorGridlines>
          <c:spPr>
            <a:ln w="2161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246672"/>
        <c:crosses val="autoZero"/>
        <c:crossBetween val="between"/>
      </c:valAx>
      <c:spPr>
        <a:noFill/>
        <a:ln w="1259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09094002138622E-2"/>
          <c:y val="0.10351476580785127"/>
          <c:w val="0.90580745115193928"/>
          <c:h val="0.70173728773301947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6"/>
              </a:solidFill>
            </a:ln>
          </c:spPr>
          <c:cat>
            <c:numRef>
              <c:f>Sheet1!$A$2:$A$69</c:f>
              <c:numCache>
                <c:formatCode>General</c:formatCode>
                <c:ptCount val="68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</c:numCache>
            </c:numRef>
          </c:cat>
          <c:val>
            <c:numRef>
              <c:f>Sheet1!$B$2:$B$69</c:f>
              <c:numCache>
                <c:formatCode>General</c:formatCode>
                <c:ptCount val="68"/>
                <c:pt idx="0">
                  <c:v>47.754951119404701</c:v>
                </c:pt>
                <c:pt idx="1">
                  <c:v>48.236538866876401</c:v>
                </c:pt>
                <c:pt idx="2">
                  <c:v>48.718126614348201</c:v>
                </c:pt>
                <c:pt idx="3">
                  <c:v>49.1997143618199</c:v>
                </c:pt>
                <c:pt idx="4">
                  <c:v>49.6813021092916</c:v>
                </c:pt>
                <c:pt idx="5">
                  <c:v>50.1628898567633</c:v>
                </c:pt>
                <c:pt idx="6">
                  <c:v>50.644477604235099</c:v>
                </c:pt>
                <c:pt idx="7">
                  <c:v>51.126065351706799</c:v>
                </c:pt>
                <c:pt idx="8">
                  <c:v>51.607653099178499</c:v>
                </c:pt>
                <c:pt idx="9">
                  <c:v>52.089240846650299</c:v>
                </c:pt>
                <c:pt idx="10">
                  <c:v>52.568356227683736</c:v>
                </c:pt>
                <c:pt idx="11">
                  <c:v>53.074049008709785</c:v>
                </c:pt>
                <c:pt idx="12">
                  <c:v>53.498155854148244</c:v>
                </c:pt>
                <c:pt idx="13">
                  <c:v>54.032279770776697</c:v>
                </c:pt>
                <c:pt idx="14">
                  <c:v>54.712505445471344</c:v>
                </c:pt>
                <c:pt idx="15">
                  <c:v>55.382704434128669</c:v>
                </c:pt>
                <c:pt idx="16">
                  <c:v>56.124908616502147</c:v>
                </c:pt>
                <c:pt idx="17">
                  <c:v>56.83975641859611</c:v>
                </c:pt>
                <c:pt idx="18">
                  <c:v>57.447575289059301</c:v>
                </c:pt>
                <c:pt idx="19">
                  <c:v>58.063437093493988</c:v>
                </c:pt>
                <c:pt idx="20">
                  <c:v>58.657754547405482</c:v>
                </c:pt>
                <c:pt idx="21">
                  <c:v>59.18582922200121</c:v>
                </c:pt>
                <c:pt idx="22">
                  <c:v>59.67070723629832</c:v>
                </c:pt>
                <c:pt idx="23">
                  <c:v>60.116821950005701</c:v>
                </c:pt>
                <c:pt idx="24">
                  <c:v>60.608600189970382</c:v>
                </c:pt>
                <c:pt idx="25">
                  <c:v>61.049761447293172</c:v>
                </c:pt>
                <c:pt idx="26">
                  <c:v>61.465830880773495</c:v>
                </c:pt>
                <c:pt idx="27">
                  <c:v>61.883159984225642</c:v>
                </c:pt>
                <c:pt idx="28">
                  <c:v>62.236865862639156</c:v>
                </c:pt>
                <c:pt idx="29">
                  <c:v>62.591610202282602</c:v>
                </c:pt>
                <c:pt idx="30">
                  <c:v>62.870635384945594</c:v>
                </c:pt>
                <c:pt idx="31">
                  <c:v>63.204040299694405</c:v>
                </c:pt>
                <c:pt idx="32">
                  <c:v>63.522575324987685</c:v>
                </c:pt>
                <c:pt idx="33">
                  <c:v>63.76290350880214</c:v>
                </c:pt>
                <c:pt idx="34">
                  <c:v>64.02075316421741</c:v>
                </c:pt>
                <c:pt idx="35">
                  <c:v>64.272523370609491</c:v>
                </c:pt>
                <c:pt idx="36">
                  <c:v>64.569873296498571</c:v>
                </c:pt>
                <c:pt idx="37">
                  <c:v>64.820532839837099</c:v>
                </c:pt>
                <c:pt idx="38">
                  <c:v>65.027139978553166</c:v>
                </c:pt>
                <c:pt idx="39">
                  <c:v>65.245031794438916</c:v>
                </c:pt>
                <c:pt idx="40">
                  <c:v>65.438412689134864</c:v>
                </c:pt>
                <c:pt idx="41">
                  <c:v>65.632207740379087</c:v>
                </c:pt>
                <c:pt idx="42">
                  <c:v>65.791543478230906</c:v>
                </c:pt>
                <c:pt idx="43">
                  <c:v>65.916157804374919</c:v>
                </c:pt>
                <c:pt idx="44">
                  <c:v>66.126087566651364</c:v>
                </c:pt>
                <c:pt idx="45">
                  <c:v>66.323544837668223</c:v>
                </c:pt>
                <c:pt idx="46">
                  <c:v>66.617379443805589</c:v>
                </c:pt>
                <c:pt idx="47">
                  <c:v>66.917078341918554</c:v>
                </c:pt>
                <c:pt idx="48">
                  <c:v>67.179039134571013</c:v>
                </c:pt>
                <c:pt idx="49">
                  <c:v>67.407348722463638</c:v>
                </c:pt>
                <c:pt idx="50">
                  <c:v>67.687058452017027</c:v>
                </c:pt>
                <c:pt idx="51">
                  <c:v>67.983916624954304</c:v>
                </c:pt>
                <c:pt idx="52">
                  <c:v>68.254876664161159</c:v>
                </c:pt>
                <c:pt idx="53">
                  <c:v>68.529968922543475</c:v>
                </c:pt>
                <c:pt idx="54">
                  <c:v>68.868806496523717</c:v>
                </c:pt>
                <c:pt idx="55">
                  <c:v>69.142594626534901</c:v>
                </c:pt>
                <c:pt idx="56">
                  <c:v>69.482104208002781</c:v>
                </c:pt>
                <c:pt idx="57">
                  <c:v>69.800752978941361</c:v>
                </c:pt>
                <c:pt idx="58">
                  <c:v>70.089265218491008</c:v>
                </c:pt>
                <c:pt idx="59">
                  <c:v>70.410949648345238</c:v>
                </c:pt>
                <c:pt idx="60">
                  <c:v>70.687492020699409</c:v>
                </c:pt>
                <c:pt idx="61">
                  <c:v>70.975621157855869</c:v>
                </c:pt>
                <c:pt idx="62">
                  <c:v>71.218907982232082</c:v>
                </c:pt>
                <c:pt idx="63">
                  <c:v>71.462729660093899</c:v>
                </c:pt>
                <c:pt idx="64">
                  <c:v>71.69550788741914</c:v>
                </c:pt>
                <c:pt idx="65">
                  <c:v>71.858725799271312</c:v>
                </c:pt>
                <c:pt idx="66">
                  <c:v>72.058669286983772</c:v>
                </c:pt>
                <c:pt idx="67">
                  <c:v>72.233237673163316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9-4D5A-AA5E-5A118187A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702288"/>
        <c:axId val="1"/>
      </c:areaChart>
      <c:catAx>
        <c:axId val="13170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702288"/>
        <c:crosses val="autoZero"/>
        <c:crossBetween val="midCat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86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516129032258066"/>
          <c:y val="2.5641025641025641E-3"/>
          <c:w val="0.83995037220843671"/>
          <c:h val="0.773290682414698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Civil rights</c:v>
                </c:pt>
              </c:strCache>
            </c:strRef>
          </c:tx>
          <c:spPr>
            <a:solidFill>
              <a:srgbClr val="FFFF00"/>
            </a:solidFill>
            <a:ln w="1433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Freest Quartile</c:v>
                </c:pt>
                <c:pt idx="1">
                  <c:v>2nd Quartile</c:v>
                </c:pt>
                <c:pt idx="2">
                  <c:v>3rd Quartile</c:v>
                </c:pt>
                <c:pt idx="3">
                  <c:v>Least Free Quartile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80.756155592935244</c:v>
                </c:pt>
                <c:pt idx="1">
                  <c:v>76.379610569105679</c:v>
                </c:pt>
                <c:pt idx="2">
                  <c:v>69.974879674796753</c:v>
                </c:pt>
                <c:pt idx="3">
                  <c:v>65.022824222035339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AB-401D-A3A1-64E2A17ED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62554608"/>
        <c:axId val="1"/>
        <c:axId val="0"/>
      </c:bar3DChart>
      <c:catAx>
        <c:axId val="162554608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82"/>
          <c:min val="62"/>
        </c:scaling>
        <c:delete val="0"/>
        <c:axPos val="r"/>
        <c:majorGridlines>
          <c:spPr>
            <a:ln w="3583">
              <a:solidFill>
                <a:schemeClr val="tx1"/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5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554608"/>
        <c:crosses val="autoZero"/>
        <c:crossBetween val="between"/>
        <c:majorUnit val="5"/>
      </c:valAx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Political Rights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Lowest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Highest Quartile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1.7083333333333339</c:v>
                </c:pt>
                <c:pt idx="1">
                  <c:v>3.7916666666666665</c:v>
                </c:pt>
                <c:pt idx="2">
                  <c:v>4.125</c:v>
                </c:pt>
                <c:pt idx="3">
                  <c:v>7.3983739837398366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7-49E1-9B71-C37277318B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Civil Rights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Lowest Quartile</c:v>
                </c:pt>
                <c:pt idx="1">
                  <c:v>Third Quartile</c:v>
                </c:pt>
                <c:pt idx="2">
                  <c:v>Second Quartile</c:v>
                </c:pt>
                <c:pt idx="3">
                  <c:v>Highest Quartile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2.0416666666666661</c:v>
                </c:pt>
                <c:pt idx="1">
                  <c:v>3.833333333333333</c:v>
                </c:pt>
                <c:pt idx="2">
                  <c:v>4.5000000000000009</c:v>
                </c:pt>
                <c:pt idx="3">
                  <c:v>7.2764227642276422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7-49E1-9B71-C37277318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827560"/>
        <c:axId val="456843960"/>
      </c:barChart>
      <c:catAx>
        <c:axId val="45682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43960"/>
        <c:crosses val="autoZero"/>
        <c:auto val="1"/>
        <c:lblAlgn val="ctr"/>
        <c:lblOffset val="100"/>
        <c:noMultiLvlLbl val="0"/>
      </c:catAx>
      <c:valAx>
        <c:axId val="45684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82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1B5519-98FE-43E9-A42E-87F3AB94A6F3}" type="datetimeFigureOut">
              <a:rPr lang="en-US"/>
              <a:pPr>
                <a:defRPr/>
              </a:pPr>
              <a:t>9/15/2023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9F45529-0E3D-469B-9EFE-AE23C00128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974877-1C59-4870-85C3-620AFDE86F9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1E71A2-79CE-4653-81D3-447B872860D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1BE8C8-CE04-4596-9C9D-D4D8FA81041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1F958D9-3364-420C-B377-19CC87ED741B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ADFD92-3DB3-4B12-89CB-9FB2D81180BD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7075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84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6125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33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05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77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4925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256B08-35D9-4153-8CB5-26402821766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9988" y="703263"/>
            <a:ext cx="4521200" cy="33909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724" tIns="46863" rIns="93724" bIns="4686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28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98008-83B4-461A-8FF9-659C09F98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2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94F57-00C3-4D3A-9753-04961FDBB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4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620D6-3F07-41E0-9E1F-BCE1659A0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3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65410-2019-4892-A595-46F846393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64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671DD-21DC-4754-9610-19674B01C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9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76D57-4B57-420E-8915-88A7A94CC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1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7F242-7F04-4EB0-ACA1-508F35313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66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4AF46-3EFA-4388-B190-CAC07EDC7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5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941F0-7580-470B-8134-EC227EF398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98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1368D-0E94-49F4-B326-D1E9E3956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092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FA652-F297-4BB7-B8C0-C4E8833F0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29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56F83-52F3-462F-AE0A-CDFB81CF4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2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E0D58-A6A9-4E56-9A10-1875A2C68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07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DC036671-A673-4E72-87F5-E525C8E704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9151938" cy="1143000"/>
          </a:xfrm>
        </p:spPr>
        <p:txBody>
          <a:bodyPr/>
          <a:lstStyle/>
          <a:p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Creating Prosperity </a:t>
            </a:r>
            <a:br>
              <a:rPr lang="en-US" sz="5400" b="1" dirty="0"/>
            </a:br>
            <a:r>
              <a:rPr lang="en-US" sz="5400" b="1" dirty="0"/>
              <a:t>Through</a:t>
            </a:r>
            <a:br>
              <a:rPr lang="en-US" sz="5400" b="1" dirty="0"/>
            </a:br>
            <a:r>
              <a:rPr lang="en-US" sz="5400" b="1" dirty="0"/>
              <a:t>Economic Freedom</a:t>
            </a:r>
            <a:endParaRPr lang="en-US" sz="5400" dirty="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65088"/>
            <a:ext cx="16002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Extreme poverty headcount ratio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 $2.15 a day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(2017 PPP) (% of population)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075655762"/>
              </p:ext>
            </p:extLst>
          </p:nvPr>
        </p:nvGraphicFramePr>
        <p:xfrm>
          <a:off x="-152400" y="1447800"/>
          <a:ext cx="9067800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0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Income of the Poorest 10% 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and Economic Freedom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(PPP)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792978812"/>
              </p:ext>
            </p:extLst>
          </p:nvPr>
        </p:nvGraphicFramePr>
        <p:xfrm>
          <a:off x="76199" y="1600200"/>
          <a:ext cx="9067801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 noChangeArrowheads="1"/>
          </p:cNvSpPr>
          <p:nvPr>
            <p:ph type="title"/>
          </p:nvPr>
        </p:nvSpPr>
        <p:spPr>
          <a:xfrm>
            <a:off x="630238" y="76200"/>
            <a:ext cx="8229600" cy="1143000"/>
          </a:xfrm>
        </p:spPr>
        <p:txBody>
          <a:bodyPr/>
          <a:lstStyle/>
          <a:p>
            <a:r>
              <a:rPr lang="en-US" altLang="en-US"/>
              <a:t>Global Per capita GDP</a:t>
            </a:r>
            <a:br>
              <a:rPr lang="en-US" altLang="en-US"/>
            </a:br>
            <a:r>
              <a:rPr lang="en-US" altLang="en-US" sz="2400"/>
              <a:t>Constant US$</a:t>
            </a:r>
          </a:p>
        </p:txBody>
      </p:sp>
      <p:graphicFrame>
        <p:nvGraphicFramePr>
          <p:cNvPr id="34819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513" y="1244600"/>
          <a:ext cx="873760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2" name="Chart" r:id="rId3" imgW="8748518" imgH="5645385" progId="Excel.Chart.8">
                  <p:embed/>
                </p:oleObj>
              </mc:Choice>
              <mc:Fallback>
                <p:oleObj name="Chart" r:id="rId3" imgW="8748518" imgH="5645385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244600"/>
                        <a:ext cx="8737600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7239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 Capita Income and Economic Freedom Quartile</a:t>
            </a:r>
            <a:b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4044686411"/>
              </p:ext>
            </p:extLst>
          </p:nvPr>
        </p:nvGraphicFramePr>
        <p:xfrm>
          <a:off x="381000" y="1052513"/>
          <a:ext cx="9093200" cy="538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821363"/>
            <a:ext cx="6172200" cy="520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198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/>
          </p:nvPr>
        </p:nvSpPr>
        <p:spPr>
          <a:xfrm>
            <a:off x="295275" y="114300"/>
            <a:ext cx="8229600" cy="1143000"/>
          </a:xfrm>
        </p:spPr>
        <p:txBody>
          <a:bodyPr/>
          <a:lstStyle/>
          <a:p>
            <a:r>
              <a:rPr lang="en-US" altLang="en-US"/>
              <a:t>Literacy: Billions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02359"/>
              </p:ext>
            </p:extLst>
          </p:nvPr>
        </p:nvGraphicFramePr>
        <p:xfrm>
          <a:off x="152400" y="295275"/>
          <a:ext cx="8870950" cy="68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2400" y="6858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Billions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7543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Literacy (% of population)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Male                    Female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046122823"/>
              </p:ext>
            </p:extLst>
          </p:nvPr>
        </p:nvGraphicFramePr>
        <p:xfrm>
          <a:off x="152400" y="1219200"/>
          <a:ext cx="8991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1816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883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Sources: The Fraser Institute; World Development Indicators 2013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1219200" y="762000"/>
            <a:ext cx="5334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3962400" y="7620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198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Expectancy: Years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85647"/>
              </p:ext>
            </p:extLst>
          </p:nvPr>
        </p:nvGraphicFramePr>
        <p:xfrm>
          <a:off x="101600" y="1244600"/>
          <a:ext cx="8940800" cy="523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2871"/>
            <a:ext cx="8001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expectancy at birth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001153227"/>
              </p:ext>
            </p:extLst>
          </p:nvPr>
        </p:nvGraphicFramePr>
        <p:xfrm>
          <a:off x="-1219200" y="1233471"/>
          <a:ext cx="9999663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1952" y="5961887"/>
            <a:ext cx="6175248" cy="523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Graphic spid="2" grpId="0">
        <p:bldAsOne/>
      </p:bldGraphic>
      <p:bldP spid="4198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altLang="en-US" dirty="0"/>
              <a:t>Not just due to time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Economically Free Jurisdictions have Gained </a:t>
            </a:r>
            <a:br>
              <a:rPr lang="en-US" altLang="en-US" dirty="0"/>
            </a:br>
            <a:r>
              <a:rPr lang="en-US" altLang="en-US" dirty="0"/>
              <a:t>the Greatest Benefits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Not just due to time: 2</a:t>
            </a:r>
            <a:br>
              <a:rPr lang="en-US" altLang="en-US" dirty="0"/>
            </a:br>
            <a:r>
              <a:rPr lang="en-US" altLang="en-US" dirty="0"/>
              <a:t>For Example</a:t>
            </a:r>
          </a:p>
        </p:txBody>
      </p:sp>
      <p:sp>
        <p:nvSpPr>
          <p:cNvPr id="4198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/>
          <a:lstStyle/>
          <a:p>
            <a:r>
              <a:rPr lang="en-US" altLang="en-US" sz="2400" dirty="0"/>
              <a:t>In the economically freest nations, the top quarter, less than 1% of the population live in extreme poverty ($2.15 a day) compared to 32% in extreme poverty in the quarter least free nations.</a:t>
            </a:r>
          </a:p>
          <a:p>
            <a:r>
              <a:rPr lang="en-US" altLang="en-US" sz="2400" dirty="0"/>
              <a:t>In the freest nations, the average income of the poorest 10% is $14,091 (purchasing power parity adjusted US$) annually compared to $1,736 in the least free nations. </a:t>
            </a:r>
          </a:p>
          <a:p>
            <a:r>
              <a:rPr lang="en-US" altLang="en-US" sz="2400" dirty="0"/>
              <a:t>Average per capita GDP in the freest nations is $48,569 compared to $6,324 in the least free nations.</a:t>
            </a:r>
          </a:p>
          <a:p>
            <a:r>
              <a:rPr lang="en-US" altLang="en-US" sz="2400" dirty="0"/>
              <a:t>Life expectancy is 81 years in the freest nations compared to 65 in the least free nations.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A304-F50E-4AE8-A8DD-7482F68C0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/>
              <a:t>Why Economic Freedom </a:t>
            </a:r>
            <a:br>
              <a:rPr lang="en-US" dirty="0"/>
            </a:br>
            <a:r>
              <a:rPr lang="en-US" dirty="0"/>
              <a:t>is Important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403663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altLang="en-US" sz="4000" dirty="0"/>
              <a:t>A couple last things: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Economic freedom promotes democracy and other freedoms.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It even increases happiness.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 Freedom gives people control over their own lives, an essential element of happiness.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and Civil Rights</a:t>
            </a:r>
            <a:br>
              <a:rPr lang="en-US" dirty="0"/>
            </a:br>
            <a:r>
              <a:rPr lang="en-US" dirty="0"/>
              <a:t>0 – 10 scale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417638"/>
          <a:ext cx="82296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6096000"/>
            <a:ext cx="6175248" cy="5238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  <p:extLst>
      <p:ext uri="{BB962C8B-B14F-4D97-AF65-F5344CB8AC3E}">
        <p14:creationId xmlns:p14="http://schemas.microsoft.com/office/powerpoint/2010/main" val="581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467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Economic Freedom and 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Life Satisfaction/Happiness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751364505"/>
              </p:ext>
            </p:extLst>
          </p:nvPr>
        </p:nvGraphicFramePr>
        <p:xfrm>
          <a:off x="152400" y="1447800"/>
          <a:ext cx="8915400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5410200"/>
            <a:ext cx="61722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Clr>
                <a:srgbClr val="000000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Least Free ……………. Most Free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Graphic spid="2" grpId="0">
        <p:bldAsOne/>
      </p:bldGraphic>
      <p:bldP spid="4198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762000" y="4267200"/>
            <a:ext cx="7772400" cy="1470025"/>
          </a:xfrm>
        </p:spPr>
        <p:txBody>
          <a:bodyPr/>
          <a:lstStyle/>
          <a:p>
            <a:r>
              <a:rPr lang="en-US" altLang="en-US" dirty="0"/>
              <a:t>The longer-term success of economically free nations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467600" cy="251460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52400" dir="7020000" algn="ctr" rotWithShape="0">
              <a:srgbClr val="000000">
                <a:alpha val="0"/>
              </a:srgbClr>
            </a:outerShdw>
            <a:reflection stA="45000" endPos="65000" dir="5400000" sy="-100000" algn="bl" rotWithShape="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/>
          <a:lstStyle/>
          <a:p>
            <a:r>
              <a:rPr lang="en-US" altLang="en-US" sz="8000" dirty="0">
                <a:latin typeface="Forte" panose="03060902040502070203" pitchFamily="66" charset="0"/>
              </a:rPr>
              <a:t>Rocket Nations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0094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 continue strong growth, </a:t>
            </a:r>
          </a:p>
          <a:p>
            <a:pPr algn="ctr"/>
            <a:r>
              <a:rPr lang="en-US" sz="3600" dirty="0"/>
              <a:t>increased economic freedom is needed</a:t>
            </a:r>
          </a:p>
        </p:txBody>
      </p:sp>
    </p:spTree>
    <p:extLst>
      <p:ext uri="{BB962C8B-B14F-4D97-AF65-F5344CB8AC3E}">
        <p14:creationId xmlns:p14="http://schemas.microsoft.com/office/powerpoint/2010/main" val="296084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0778-4A6E-4AFF-AE39-9D1B41B0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Asia: Economic Freedom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136B18-EF8F-46F0-BE45-B4AC39E818B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613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C357-298F-4323-A28E-ECAEEDFB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GDP: Constant 2015 US$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0BACEA6-35D8-481A-B1FE-BE404B4C4E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18539-85DC-4F1F-89DA-AC337ABC4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Europe and Ireland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3B9E6C-3FD5-4D2D-8CF5-0187B062BBD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510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84C2-E221-4218-A9D2-2DC35AA1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GDP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03F810-7DEE-4981-B679-CC2823F0DD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0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01E8-8688-4D93-B96C-6777FBC57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Sub-Sahara Africa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6E4B884-3963-4842-88E3-40077FEE5B5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068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75AC-16C5-4828-B2DD-8A018333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GDP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D4A0538-6A94-4EB7-89AC-6989DE39AA3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4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20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Components of the Economic Freedom of the World Index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Size of government and taxation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Private property and the rule of 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Sound money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Trade regulation and tariffs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Regulation of business, </a:t>
            </a:r>
            <a:r>
              <a:rPr lang="en-US" altLang="en-US" dirty="0" err="1"/>
              <a:t>labour</a:t>
            </a:r>
            <a:r>
              <a:rPr lang="en-US" altLang="en-US"/>
              <a:t> and capital  markets</a:t>
            </a:r>
          </a:p>
        </p:txBody>
      </p:sp>
    </p:spTree>
    <p:extLst>
      <p:ext uri="{BB962C8B-B14F-4D97-AF65-F5344CB8AC3E}">
        <p14:creationId xmlns:p14="http://schemas.microsoft.com/office/powerpoint/2010/main" val="350916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EF339-E78A-4C50-916B-CD1F3B7A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 America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8768073-00D5-49CF-B660-F43C6DD5CE7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648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E280-AB9C-44E3-8BD1-534A4089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capita GDP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F0BB903-1194-4A33-A5EC-7A2C16FB99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4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85750"/>
            <a:ext cx="7772400" cy="6038850"/>
          </a:xfrm>
        </p:spPr>
        <p:txBody>
          <a:bodyPr/>
          <a:lstStyle/>
          <a:p>
            <a:pPr eaLnBrk="1" hangingPunct="1">
              <a:defRPr/>
            </a:pP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Thank you!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All data and publications available for free at: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www.fraserinstitute.org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7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96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Economic Freedom of the World Index?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305800" cy="5105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An annual compilation of data representing factors which make a country economically free.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Launched with a decade long research project in the mid-1980s, led by then Fraser Executive Director Michael Walker and Milton and Rose Friedman with  active participation of Walter Block and Alvin </a:t>
            </a:r>
            <a:r>
              <a:rPr lang="en-US" altLang="en-US" sz="2000" dirty="0" err="1"/>
              <a:t>Rabushka</a:t>
            </a:r>
            <a:r>
              <a:rPr lang="en-US" altLang="en-US" sz="20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Authors: James Gwartney, Robert Lawson, Joshua Hall, and Ryan Murphy.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 compendium of 42 government policies affecting economic freedom based on objective data or independent surveys.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The survey includes a Gender Disparity Adjustment variable to recognize that women too often do not have the same level of freedom as men.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 ranking of 161 countries plus Hong Kong, representing 95% of the world’s population, according to the extent to  which they permit their citizens to be economically free.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Now a collaboration of Institutes in nearly 100 nations and territories.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Why is Economic Freedom Important?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1200"/>
            <a:ext cx="82296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/>
              <a:t>Economic rights are fundamental rights in the sense that without them there can be no political freedom or civil freedoms</a:t>
            </a:r>
          </a:p>
          <a:p>
            <a:pPr eaLnBrk="1" hangingPunct="1"/>
            <a:r>
              <a:rPr lang="en-US" altLang="en-US"/>
              <a:t>They are a prerequisite for growth and development</a:t>
            </a:r>
          </a:p>
          <a:p>
            <a:pPr eaLnBrk="1" hangingPunct="1"/>
            <a:r>
              <a:rPr lang="en-US" altLang="en-US"/>
              <a:t>They are a prerequisite for broader human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7772400" cy="1470025"/>
          </a:xfrm>
        </p:spPr>
        <p:txBody>
          <a:bodyPr/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/>
              <a:t>Economic Freedom Benefits in the Real World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The Impact of</a:t>
            </a:r>
            <a:br>
              <a:rPr lang="en-US" altLang="en-US" dirty="0"/>
            </a:br>
            <a:r>
              <a:rPr lang="en-US" altLang="en-US" dirty="0"/>
              <a:t>Economic Freedom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362200"/>
            <a:ext cx="8382000" cy="1143000"/>
          </a:xfrm>
        </p:spPr>
        <p:txBody>
          <a:bodyPr/>
          <a:lstStyle/>
          <a:p>
            <a:r>
              <a:rPr lang="en-US" altLang="en-US"/>
              <a:t>The Age of </a:t>
            </a:r>
            <a:br>
              <a:rPr lang="en-US" altLang="en-US"/>
            </a:br>
            <a:r>
              <a:rPr lang="en-US" altLang="en-US"/>
              <a:t>Global Free Trade, </a:t>
            </a:r>
            <a:br>
              <a:rPr lang="en-US" altLang="en-US"/>
            </a:br>
            <a:r>
              <a:rPr lang="en-US" altLang="en-US"/>
              <a:t>Free Market Economies, and Economic Freedom </a:t>
            </a:r>
            <a:br>
              <a:rPr lang="en-US" altLang="en-US"/>
            </a:br>
            <a:r>
              <a:rPr lang="en-US" altLang="en-US"/>
              <a:t>Have Brought </a:t>
            </a:r>
            <a:br>
              <a:rPr lang="en-US" altLang="en-US"/>
            </a:br>
            <a:r>
              <a:rPr lang="en-US" altLang="en-US"/>
              <a:t>Huge Benefits to Humankind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8229600" cy="914400"/>
          </a:xfrm>
        </p:spPr>
        <p:txBody>
          <a:bodyPr/>
          <a:lstStyle/>
          <a:p>
            <a:pPr algn="ctr"/>
            <a:r>
              <a:rPr lang="en-US" altLang="en-US" sz="3200" b="1" dirty="0"/>
              <a:t>But the gains were most achieved by those living in economically free areas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219200" y="914400"/>
            <a:ext cx="6315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The human condition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has improved immensely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 noChangeArrowheads="1"/>
          </p:cNvSpPr>
          <p:nvPr>
            <p:ph type="title"/>
          </p:nvPr>
        </p:nvSpPr>
        <p:spPr>
          <a:xfrm>
            <a:off x="640556" y="152400"/>
            <a:ext cx="8229600" cy="1066800"/>
          </a:xfrm>
        </p:spPr>
        <p:txBody>
          <a:bodyPr/>
          <a:lstStyle/>
          <a:p>
            <a:r>
              <a:rPr lang="en-US" altLang="en-US" dirty="0"/>
              <a:t>Escape from</a:t>
            </a:r>
            <a:br>
              <a:rPr lang="en-US" altLang="en-US" dirty="0"/>
            </a:br>
            <a:r>
              <a:rPr lang="en-US" altLang="en-US" dirty="0"/>
              <a:t> Global poverty</a:t>
            </a:r>
            <a:endParaRPr lang="en-US" altLang="en-US" sz="2800" dirty="0"/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16842"/>
              </p:ext>
            </p:extLst>
          </p:nvPr>
        </p:nvGraphicFramePr>
        <p:xfrm>
          <a:off x="304800" y="1524000"/>
          <a:ext cx="8901113" cy="566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228600" y="919956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Billions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37617</TotalTime>
  <Words>722</Words>
  <Application>Microsoft Office PowerPoint</Application>
  <PresentationFormat>On-screen Show (4:3)</PresentationFormat>
  <Paragraphs>77</Paragraphs>
  <Slides>32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Forte</vt:lpstr>
      <vt:lpstr>Monotype Sorts</vt:lpstr>
      <vt:lpstr>Times New Roman</vt:lpstr>
      <vt:lpstr>Wingdings</vt:lpstr>
      <vt:lpstr>Default Design</vt:lpstr>
      <vt:lpstr>Chart</vt:lpstr>
      <vt:lpstr>  Creating Prosperity  Through Economic Freedom</vt:lpstr>
      <vt:lpstr>Why Economic Freedom  is Important   Background </vt:lpstr>
      <vt:lpstr>Components of the Economic Freedom of the World Index </vt:lpstr>
      <vt:lpstr>What is the Economic Freedom of the World Index?</vt:lpstr>
      <vt:lpstr>Why is Economic Freedom Important?</vt:lpstr>
      <vt:lpstr>    Economic Freedom Benefits in the Real World   The Impact of Economic Freedom</vt:lpstr>
      <vt:lpstr>The Age of  Global Free Trade,  Free Market Economies, and Economic Freedom  Have Brought  Huge Benefits to Humankind</vt:lpstr>
      <vt:lpstr>PowerPoint Presentation</vt:lpstr>
      <vt:lpstr>Escape from  Global poverty</vt:lpstr>
      <vt:lpstr>Extreme poverty headcount ratio  at $2.15 a day  (2017 PPP) (% of population)</vt:lpstr>
      <vt:lpstr>Income of the Poorest 10%  and Economic Freedom  (PPP)</vt:lpstr>
      <vt:lpstr>Global Per capita GDP Constant US$</vt:lpstr>
      <vt:lpstr>Per Capita Income and Economic Freedom Quartile </vt:lpstr>
      <vt:lpstr>Literacy: Billions</vt:lpstr>
      <vt:lpstr>Literacy (% of population) Male                    Female</vt:lpstr>
      <vt:lpstr>Life Expectancy: Years</vt:lpstr>
      <vt:lpstr>Life expectancy at birth</vt:lpstr>
      <vt:lpstr>Not just due to time  Economically Free Jurisdictions have Gained  the Greatest Benefits</vt:lpstr>
      <vt:lpstr>Not just due to time: 2 For Example</vt:lpstr>
      <vt:lpstr>A couple last things:  Economic freedom promotes democracy and other freedoms.  It even increases happiness.   Freedom gives people control over their own lives, an essential element of happiness.</vt:lpstr>
      <vt:lpstr>Political and Civil Rights 0 – 10 scale</vt:lpstr>
      <vt:lpstr>Economic Freedom and  Life Satisfaction/Happiness</vt:lpstr>
      <vt:lpstr>The longer-term success of economically free nations</vt:lpstr>
      <vt:lpstr>Asia: Economic Freedom</vt:lpstr>
      <vt:lpstr>Per Capita GDP: Constant 2015 US$</vt:lpstr>
      <vt:lpstr>Western Europe and Ireland</vt:lpstr>
      <vt:lpstr>Per Capita GDP</vt:lpstr>
      <vt:lpstr>Sub-Sahara Africa</vt:lpstr>
      <vt:lpstr>Per Capita GDP</vt:lpstr>
      <vt:lpstr>South America</vt:lpstr>
      <vt:lpstr>Per capita GDP</vt:lpstr>
      <vt:lpstr>  Thank you!  All data and publications available for free at:  www.fraserinstitute.org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Freedom in Central America    Presentation of the  Economic Freedom of the World 2015 Report  Central American Edition</dc:title>
  <dc:creator>reviewer 1</dc:creator>
  <cp:lastModifiedBy>Fred McMahon</cp:lastModifiedBy>
  <cp:revision>667</cp:revision>
  <dcterms:created xsi:type="dcterms:W3CDTF">2015-10-13T14:59:23Z</dcterms:created>
  <dcterms:modified xsi:type="dcterms:W3CDTF">2023-09-15T13:04:52Z</dcterms:modified>
</cp:coreProperties>
</file>