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691" r:id="rId3"/>
    <p:sldId id="658" r:id="rId4"/>
    <p:sldId id="480" r:id="rId5"/>
    <p:sldId id="469" r:id="rId6"/>
    <p:sldId id="451" r:id="rId7"/>
    <p:sldId id="483" r:id="rId8"/>
    <p:sldId id="485" r:id="rId9"/>
    <p:sldId id="453" r:id="rId10"/>
    <p:sldId id="454" r:id="rId11"/>
    <p:sldId id="455" r:id="rId12"/>
    <p:sldId id="456" r:id="rId13"/>
    <p:sldId id="484" r:id="rId14"/>
    <p:sldId id="458" r:id="rId15"/>
    <p:sldId id="459" r:id="rId16"/>
    <p:sldId id="460" r:id="rId17"/>
    <p:sldId id="461" r:id="rId18"/>
    <p:sldId id="482" r:id="rId19"/>
    <p:sldId id="740" r:id="rId20"/>
    <p:sldId id="462" r:id="rId21"/>
    <p:sldId id="603" r:id="rId22"/>
    <p:sldId id="466" r:id="rId23"/>
    <p:sldId id="722" r:id="rId24"/>
    <p:sldId id="731" r:id="rId25"/>
    <p:sldId id="732" r:id="rId26"/>
    <p:sldId id="733" r:id="rId27"/>
    <p:sldId id="734" r:id="rId28"/>
    <p:sldId id="739" r:id="rId29"/>
    <p:sldId id="738" r:id="rId30"/>
    <p:sldId id="735" r:id="rId31"/>
    <p:sldId id="737" r:id="rId32"/>
    <p:sldId id="67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682F"/>
    <a:srgbClr val="009900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00" autoAdjust="0"/>
    <p:restoredTop sz="94671" autoAdjust="0"/>
  </p:normalViewPr>
  <p:slideViewPr>
    <p:cSldViewPr>
      <p:cViewPr varScale="1">
        <p:scale>
          <a:sx n="63" d="100"/>
          <a:sy n="63" d="100"/>
        </p:scale>
        <p:origin x="72" y="156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88212135247804E-2"/>
          <c:y val="2.8387171061587387E-2"/>
          <c:w val="0.87711452061139406"/>
          <c:h val="0.7129666727705548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People living in extreme poverty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cat>
            <c:strRef>
              <c:f>Sheet1!$B$1:$R$1</c:f>
              <c:strCache>
                <c:ptCount val="1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1999</c:v>
                </c:pt>
                <c:pt idx="10">
                  <c:v>2002</c:v>
                </c:pt>
                <c:pt idx="11">
                  <c:v>2005</c:v>
                </c:pt>
                <c:pt idx="12">
                  <c:v>2008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2015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1.8118799999999999</c:v>
                </c:pt>
                <c:pt idx="1">
                  <c:v>1.9457198920000001</c:v>
                </c:pt>
                <c:pt idx="2">
                  <c:v>2.2183947420000001</c:v>
                </c:pt>
                <c:pt idx="3">
                  <c:v>1.986377458</c:v>
                </c:pt>
                <c:pt idx="4">
                  <c:v>1.946294548</c:v>
                </c:pt>
                <c:pt idx="5">
                  <c:v>1.860494307</c:v>
                </c:pt>
                <c:pt idx="6">
                  <c:v>1.9597983480000001</c:v>
                </c:pt>
                <c:pt idx="7">
                  <c:v>1.937818788</c:v>
                </c:pt>
                <c:pt idx="8">
                  <c:v>1.731823828</c:v>
                </c:pt>
                <c:pt idx="9">
                  <c:v>1.759108873</c:v>
                </c:pt>
                <c:pt idx="10">
                  <c:v>1.651617135</c:v>
                </c:pt>
                <c:pt idx="11">
                  <c:v>1.3639078200000001</c:v>
                </c:pt>
                <c:pt idx="12">
                  <c:v>1.261436182</c:v>
                </c:pt>
                <c:pt idx="13">
                  <c:v>1.1274662639999999</c:v>
                </c:pt>
                <c:pt idx="14">
                  <c:v>0.99029589970000009</c:v>
                </c:pt>
                <c:pt idx="15">
                  <c:v>0.90351180770000006</c:v>
                </c:pt>
                <c:pt idx="16">
                  <c:v>0.70554932150000005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0-4DE2-896C-0E44F2A9BC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People not in extreme poverty</c:v>
                </c:pt>
              </c:strCache>
            </c:strRef>
          </c:tx>
          <c:spPr>
            <a:ln>
              <a:noFill/>
            </a:ln>
          </c:spPr>
          <c:cat>
            <c:strRef>
              <c:f>Sheet1!$B$1:$R$1</c:f>
              <c:strCache>
                <c:ptCount val="1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1999</c:v>
                </c:pt>
                <c:pt idx="10">
                  <c:v>2002</c:v>
                </c:pt>
                <c:pt idx="11">
                  <c:v>2005</c:v>
                </c:pt>
                <c:pt idx="12">
                  <c:v>2008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2015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0.70811999999999997</c:v>
                </c:pt>
                <c:pt idx="1">
                  <c:v>1.08028305</c:v>
                </c:pt>
                <c:pt idx="2">
                  <c:v>1.4727778739999999</c:v>
                </c:pt>
                <c:pt idx="3">
                  <c:v>2.5322245840000002</c:v>
                </c:pt>
                <c:pt idx="4">
                  <c:v>2.8193630139999999</c:v>
                </c:pt>
                <c:pt idx="5">
                  <c:v>3.1733106370000002</c:v>
                </c:pt>
                <c:pt idx="6">
                  <c:v>3.3498693510000002</c:v>
                </c:pt>
                <c:pt idx="7">
                  <c:v>3.6322265919999999</c:v>
                </c:pt>
                <c:pt idx="8">
                  <c:v>4.083568477</c:v>
                </c:pt>
                <c:pt idx="9">
                  <c:v>4.2900963299999999</c:v>
                </c:pt>
                <c:pt idx="10">
                  <c:v>4.6306846320000004</c:v>
                </c:pt>
                <c:pt idx="11">
                  <c:v>5.1557280299999997</c:v>
                </c:pt>
                <c:pt idx="12">
                  <c:v>5.5022966970000002</c:v>
                </c:pt>
                <c:pt idx="13">
                  <c:v>5.8022587789999998</c:v>
                </c:pt>
                <c:pt idx="14">
                  <c:v>6.0231311520000004</c:v>
                </c:pt>
                <c:pt idx="15">
                  <c:v>6.1939886450000001</c:v>
                </c:pt>
                <c:pt idx="16">
                  <c:v>6.6439227770000002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0-4DE2-896C-0E44F2A9B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819832"/>
        <c:axId val="1"/>
      </c:areaChart>
      <c:catAx>
        <c:axId val="162819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2819832"/>
        <c:crosses val="autoZero"/>
        <c:crossBetween val="midCat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3.2255731164397443E-2"/>
          <c:y val="0.871230305167078"/>
          <c:w val="0.95892083005587225"/>
          <c:h val="4.359799554801557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87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019851116625309"/>
          <c:y val="7.6923076923076927E-3"/>
          <c:w val="0.85359801488833742"/>
          <c:h val="0.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Life satisfaction </c:v>
                </c:pt>
              </c:strCache>
            </c:strRef>
          </c:tx>
          <c:spPr>
            <a:solidFill>
              <a:srgbClr val="FFFF00"/>
            </a:solidFill>
            <a:ln w="1343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6.8062999786869174</c:v>
                </c:pt>
                <c:pt idx="1">
                  <c:v>5.9012148380279541</c:v>
                </c:pt>
                <c:pt idx="2">
                  <c:v>5.1101080036163333</c:v>
                </c:pt>
                <c:pt idx="3">
                  <c:v>4.7061499953269958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642-A1BA-915756A5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2784136"/>
        <c:axId val="1"/>
        <c:axId val="0"/>
      </c:bar3DChart>
      <c:catAx>
        <c:axId val="1627841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"/>
          <c:min val="4"/>
        </c:scaling>
        <c:delete val="0"/>
        <c:axPos val="r"/>
        <c:majorGridlines>
          <c:spPr>
            <a:ln w="335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702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Life Satisfaction </a:t>
                </a:r>
              </a:p>
              <a:p>
                <a:pPr>
                  <a:defRPr sz="9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702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out of 10</a:t>
                </a:r>
              </a:p>
            </c:rich>
          </c:tx>
          <c:layout>
            <c:manualLayout>
              <c:xMode val="edge"/>
              <c:yMode val="edge"/>
              <c:x val="1.7093904928550598E-2"/>
              <c:y val="0.15884652394797563"/>
            </c:manualLayout>
          </c:layout>
          <c:overlay val="0"/>
          <c:spPr>
            <a:noFill/>
            <a:ln w="2687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784136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4.51</c:v>
                </c:pt>
                <c:pt idx="1">
                  <c:v>4.3380000000000001</c:v>
                </c:pt>
                <c:pt idx="2">
                  <c:v>4.1660000000000004</c:v>
                </c:pt>
                <c:pt idx="3">
                  <c:v>3.9940000000000002</c:v>
                </c:pt>
                <c:pt idx="4">
                  <c:v>3.8220000000000001</c:v>
                </c:pt>
                <c:pt idx="5">
                  <c:v>3.65</c:v>
                </c:pt>
                <c:pt idx="6">
                  <c:v>3.8879999999999999</c:v>
                </c:pt>
                <c:pt idx="7">
                  <c:v>4.1259999999999994</c:v>
                </c:pt>
                <c:pt idx="8">
                  <c:v>4.363999999999999</c:v>
                </c:pt>
                <c:pt idx="9">
                  <c:v>4.6019999999999985</c:v>
                </c:pt>
                <c:pt idx="10">
                  <c:v>4.84</c:v>
                </c:pt>
                <c:pt idx="11">
                  <c:v>4.9479999999999995</c:v>
                </c:pt>
                <c:pt idx="12">
                  <c:v>5.0559999999999992</c:v>
                </c:pt>
                <c:pt idx="13">
                  <c:v>5.1639999999999988</c:v>
                </c:pt>
                <c:pt idx="14">
                  <c:v>5.2719999999999985</c:v>
                </c:pt>
                <c:pt idx="15">
                  <c:v>5.38</c:v>
                </c:pt>
                <c:pt idx="16">
                  <c:v>5.6539999999999999</c:v>
                </c:pt>
                <c:pt idx="17">
                  <c:v>5.9279999999999999</c:v>
                </c:pt>
                <c:pt idx="18">
                  <c:v>6.202</c:v>
                </c:pt>
                <c:pt idx="19">
                  <c:v>6.476</c:v>
                </c:pt>
                <c:pt idx="20">
                  <c:v>6.75</c:v>
                </c:pt>
                <c:pt idx="21">
                  <c:v>6.9039999999999999</c:v>
                </c:pt>
                <c:pt idx="22">
                  <c:v>7.0579999999999998</c:v>
                </c:pt>
                <c:pt idx="23">
                  <c:v>7.2119999999999997</c:v>
                </c:pt>
                <c:pt idx="24">
                  <c:v>7.3659999999999997</c:v>
                </c:pt>
                <c:pt idx="25">
                  <c:v>7.52</c:v>
                </c:pt>
                <c:pt idx="26">
                  <c:v>7.5059999999999993</c:v>
                </c:pt>
                <c:pt idx="27">
                  <c:v>7.4919999999999991</c:v>
                </c:pt>
                <c:pt idx="28">
                  <c:v>7.4779999999999989</c:v>
                </c:pt>
                <c:pt idx="29">
                  <c:v>7.4639999999999986</c:v>
                </c:pt>
                <c:pt idx="30">
                  <c:v>7.45</c:v>
                </c:pt>
                <c:pt idx="31">
                  <c:v>7.56</c:v>
                </c:pt>
                <c:pt idx="32">
                  <c:v>7.68</c:v>
                </c:pt>
                <c:pt idx="33">
                  <c:v>7.81</c:v>
                </c:pt>
                <c:pt idx="34">
                  <c:v>7.83</c:v>
                </c:pt>
                <c:pt idx="35">
                  <c:v>7.98</c:v>
                </c:pt>
                <c:pt idx="36">
                  <c:v>7.99</c:v>
                </c:pt>
                <c:pt idx="37">
                  <c:v>8.0399999999999991</c:v>
                </c:pt>
                <c:pt idx="38">
                  <c:v>7.98</c:v>
                </c:pt>
                <c:pt idx="39">
                  <c:v>7.94</c:v>
                </c:pt>
                <c:pt idx="40">
                  <c:v>8.01</c:v>
                </c:pt>
                <c:pt idx="41">
                  <c:v>8.02</c:v>
                </c:pt>
                <c:pt idx="42">
                  <c:v>7.91</c:v>
                </c:pt>
                <c:pt idx="43">
                  <c:v>7.88</c:v>
                </c:pt>
                <c:pt idx="44">
                  <c:v>7.91</c:v>
                </c:pt>
                <c:pt idx="45">
                  <c:v>7.92</c:v>
                </c:pt>
                <c:pt idx="46">
                  <c:v>7.92</c:v>
                </c:pt>
                <c:pt idx="47">
                  <c:v>7.95</c:v>
                </c:pt>
                <c:pt idx="48">
                  <c:v>7.95</c:v>
                </c:pt>
                <c:pt idx="49">
                  <c:v>7.86</c:v>
                </c:pt>
                <c:pt idx="50">
                  <c:v>7.56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2-4EFF-A9D5-1B5427E561B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Latin America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5.9240000000000004</c:v>
                </c:pt>
                <c:pt idx="1">
                  <c:v>5.838330434782609</c:v>
                </c:pt>
                <c:pt idx="2">
                  <c:v>5.7526608695652177</c:v>
                </c:pt>
                <c:pt idx="3">
                  <c:v>5.6669913043478264</c:v>
                </c:pt>
                <c:pt idx="4">
                  <c:v>5.5813217391304351</c:v>
                </c:pt>
                <c:pt idx="5">
                  <c:v>5.4956521739130446</c:v>
                </c:pt>
                <c:pt idx="6">
                  <c:v>5.4553217391304356</c:v>
                </c:pt>
                <c:pt idx="7">
                  <c:v>5.4149913043478266</c:v>
                </c:pt>
                <c:pt idx="8">
                  <c:v>5.3746608695652176</c:v>
                </c:pt>
                <c:pt idx="9">
                  <c:v>5.3343304347826086</c:v>
                </c:pt>
                <c:pt idx="10">
                  <c:v>5.2940000000000005</c:v>
                </c:pt>
                <c:pt idx="11">
                  <c:v>5.2413600000000002</c:v>
                </c:pt>
                <c:pt idx="12">
                  <c:v>5.18872</c:v>
                </c:pt>
                <c:pt idx="13">
                  <c:v>5.1360799999999998</c:v>
                </c:pt>
                <c:pt idx="14">
                  <c:v>5.0834399999999995</c:v>
                </c:pt>
                <c:pt idx="15">
                  <c:v>5.0307999999999993</c:v>
                </c:pt>
                <c:pt idx="16">
                  <c:v>5.131359999999999</c:v>
                </c:pt>
                <c:pt idx="17">
                  <c:v>5.2319199999999988</c:v>
                </c:pt>
                <c:pt idx="18">
                  <c:v>5.3324799999999986</c:v>
                </c:pt>
                <c:pt idx="19">
                  <c:v>5.4330399999999983</c:v>
                </c:pt>
                <c:pt idx="20">
                  <c:v>5.5335999999999999</c:v>
                </c:pt>
                <c:pt idx="21">
                  <c:v>5.7052800000000001</c:v>
                </c:pt>
                <c:pt idx="22">
                  <c:v>5.8769600000000004</c:v>
                </c:pt>
                <c:pt idx="23">
                  <c:v>6.0486400000000007</c:v>
                </c:pt>
                <c:pt idx="24">
                  <c:v>6.220320000000001</c:v>
                </c:pt>
                <c:pt idx="25">
                  <c:v>6.3919999999999995</c:v>
                </c:pt>
                <c:pt idx="26">
                  <c:v>6.4789599999999989</c:v>
                </c:pt>
                <c:pt idx="27">
                  <c:v>6.5659199999999984</c:v>
                </c:pt>
                <c:pt idx="28">
                  <c:v>6.6528799999999979</c:v>
                </c:pt>
                <c:pt idx="29">
                  <c:v>6.7398399999999974</c:v>
                </c:pt>
                <c:pt idx="30">
                  <c:v>6.8267999999999986</c:v>
                </c:pt>
                <c:pt idx="31">
                  <c:v>6.7783999999999995</c:v>
                </c:pt>
                <c:pt idx="32">
                  <c:v>6.8024000000000013</c:v>
                </c:pt>
                <c:pt idx="33">
                  <c:v>6.7580000000000009</c:v>
                </c:pt>
                <c:pt idx="34">
                  <c:v>6.8187999999999986</c:v>
                </c:pt>
                <c:pt idx="35">
                  <c:v>6.9516000000000009</c:v>
                </c:pt>
                <c:pt idx="36">
                  <c:v>6.9792000000000005</c:v>
                </c:pt>
                <c:pt idx="37">
                  <c:v>6.9675999999999991</c:v>
                </c:pt>
                <c:pt idx="38">
                  <c:v>6.9296000000000006</c:v>
                </c:pt>
                <c:pt idx="39">
                  <c:v>6.9155999999999995</c:v>
                </c:pt>
                <c:pt idx="40">
                  <c:v>6.8857692307692311</c:v>
                </c:pt>
                <c:pt idx="41">
                  <c:v>6.8965384615384613</c:v>
                </c:pt>
                <c:pt idx="42">
                  <c:v>6.8642307692307707</c:v>
                </c:pt>
                <c:pt idx="43">
                  <c:v>6.832692307692307</c:v>
                </c:pt>
                <c:pt idx="44">
                  <c:v>6.8449999999999998</c:v>
                </c:pt>
                <c:pt idx="45">
                  <c:v>6.8757692307692304</c:v>
                </c:pt>
                <c:pt idx="46">
                  <c:v>6.8484615384615388</c:v>
                </c:pt>
                <c:pt idx="47">
                  <c:v>6.8373076923076912</c:v>
                </c:pt>
                <c:pt idx="48">
                  <c:v>6.8815384615384625</c:v>
                </c:pt>
                <c:pt idx="49">
                  <c:v>6.8642307692307707</c:v>
                </c:pt>
                <c:pt idx="50">
                  <c:v>6.684615384615384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2-4EFF-A9D5-1B5427E56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707528"/>
        <c:axId val="494714088"/>
      </c:lineChart>
      <c:catAx>
        <c:axId val="49470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14088"/>
        <c:crosses val="autoZero"/>
        <c:auto val="1"/>
        <c:lblAlgn val="ctr"/>
        <c:lblOffset val="100"/>
        <c:noMultiLvlLbl val="0"/>
      </c:catAx>
      <c:valAx>
        <c:axId val="494714088"/>
        <c:scaling>
          <c:orientation val="minMax"/>
          <c:max val="8.1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70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Sheet1!$B$1:$BK$1</c:f>
              <c:strCach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strCache>
            </c:strRef>
          </c:cat>
          <c:val>
            <c:numRef>
              <c:f>Sheet1!$B$2:$BK$2</c:f>
              <c:numCache>
                <c:formatCode>General</c:formatCode>
                <c:ptCount val="62"/>
                <c:pt idx="0">
                  <c:v>3279.0103646537591</c:v>
                </c:pt>
                <c:pt idx="1">
                  <c:v>3387.0882577073785</c:v>
                </c:pt>
                <c:pt idx="2">
                  <c:v>3437.5354176217129</c:v>
                </c:pt>
                <c:pt idx="3">
                  <c:v>3412.0337668400211</c:v>
                </c:pt>
                <c:pt idx="4">
                  <c:v>3560.2299539348132</c:v>
                </c:pt>
                <c:pt idx="5">
                  <c:v>3662.4850475285834</c:v>
                </c:pt>
                <c:pt idx="6">
                  <c:v>3743.792501681914</c:v>
                </c:pt>
                <c:pt idx="7">
                  <c:v>3806.0309647014365</c:v>
                </c:pt>
                <c:pt idx="8">
                  <c:v>3973.0527508933101</c:v>
                </c:pt>
                <c:pt idx="9">
                  <c:v>4142.110995291685</c:v>
                </c:pt>
                <c:pt idx="10">
                  <c:v>4304.5957257362152</c:v>
                </c:pt>
                <c:pt idx="11">
                  <c:v>4492.886931155881</c:v>
                </c:pt>
                <c:pt idx="12">
                  <c:v>4700.6987187596205</c:v>
                </c:pt>
                <c:pt idx="13">
                  <c:v>4958.8084479073596</c:v>
                </c:pt>
                <c:pt idx="14">
                  <c:v>5148.1528322752974</c:v>
                </c:pt>
                <c:pt idx="15">
                  <c:v>5208.8963140670194</c:v>
                </c:pt>
                <c:pt idx="16">
                  <c:v>5368.7266228725339</c:v>
                </c:pt>
                <c:pt idx="17">
                  <c:v>5505.3912020844664</c:v>
                </c:pt>
                <c:pt idx="18">
                  <c:v>5622.7894046091033</c:v>
                </c:pt>
                <c:pt idx="19">
                  <c:v>5902.7596646943684</c:v>
                </c:pt>
                <c:pt idx="20">
                  <c:v>6160.8679941331875</c:v>
                </c:pt>
                <c:pt idx="21">
                  <c:v>6075.8789734301872</c:v>
                </c:pt>
                <c:pt idx="22">
                  <c:v>5927.7381775989707</c:v>
                </c:pt>
                <c:pt idx="23">
                  <c:v>5690.2475625173456</c:v>
                </c:pt>
                <c:pt idx="24">
                  <c:v>5786.9665970393135</c:v>
                </c:pt>
                <c:pt idx="25">
                  <c:v>5851.1941046991878</c:v>
                </c:pt>
                <c:pt idx="26">
                  <c:v>5953.6015627713214</c:v>
                </c:pt>
                <c:pt idx="27">
                  <c:v>6025.3109481866795</c:v>
                </c:pt>
                <c:pt idx="28">
                  <c:v>5946.1634060606239</c:v>
                </c:pt>
                <c:pt idx="29">
                  <c:v>5938.9547978563751</c:v>
                </c:pt>
                <c:pt idx="30">
                  <c:v>5801.5717441403767</c:v>
                </c:pt>
                <c:pt idx="31">
                  <c:v>5867.4556079841286</c:v>
                </c:pt>
                <c:pt idx="32">
                  <c:v>5910.6028360057744</c:v>
                </c:pt>
                <c:pt idx="33">
                  <c:v>6051.087280159205</c:v>
                </c:pt>
                <c:pt idx="34">
                  <c:v>6268.9138439369226</c:v>
                </c:pt>
                <c:pt idx="35">
                  <c:v>6217.4524478477961</c:v>
                </c:pt>
                <c:pt idx="36">
                  <c:v>6365.0305523697471</c:v>
                </c:pt>
                <c:pt idx="37">
                  <c:v>6595.5402860091217</c:v>
                </c:pt>
                <c:pt idx="38">
                  <c:v>6665.5706561538018</c:v>
                </c:pt>
                <c:pt idx="39">
                  <c:v>6608.1024023415112</c:v>
                </c:pt>
                <c:pt idx="40">
                  <c:v>6744.3907902216515</c:v>
                </c:pt>
                <c:pt idx="41">
                  <c:v>6682.6481461600215</c:v>
                </c:pt>
                <c:pt idx="42">
                  <c:v>6627.2141764427251</c:v>
                </c:pt>
                <c:pt idx="43">
                  <c:v>6707.1526470894241</c:v>
                </c:pt>
                <c:pt idx="44">
                  <c:v>6991.7732771961591</c:v>
                </c:pt>
                <c:pt idx="45">
                  <c:v>7181.824686335186</c:v>
                </c:pt>
                <c:pt idx="46">
                  <c:v>7453.6995379171694</c:v>
                </c:pt>
                <c:pt idx="47">
                  <c:v>7754.8663404886229</c:v>
                </c:pt>
                <c:pt idx="48">
                  <c:v>7950.8699801891607</c:v>
                </c:pt>
                <c:pt idx="49">
                  <c:v>7703.7427047495985</c:v>
                </c:pt>
                <c:pt idx="50">
                  <c:v>8108.5639942175967</c:v>
                </c:pt>
                <c:pt idx="51">
                  <c:v>8375.5623073017468</c:v>
                </c:pt>
                <c:pt idx="52">
                  <c:v>8495.2503551342616</c:v>
                </c:pt>
                <c:pt idx="53">
                  <c:v>8643.7686969700881</c:v>
                </c:pt>
                <c:pt idx="54">
                  <c:v>8670.7751230879203</c:v>
                </c:pt>
                <c:pt idx="55">
                  <c:v>8629.0096047138795</c:v>
                </c:pt>
                <c:pt idx="56">
                  <c:v>8530.4635030192749</c:v>
                </c:pt>
                <c:pt idx="57">
                  <c:v>8608.6465075676188</c:v>
                </c:pt>
                <c:pt idx="58">
                  <c:v>8668.3402287122062</c:v>
                </c:pt>
                <c:pt idx="59">
                  <c:v>8650.8735234543383</c:v>
                </c:pt>
                <c:pt idx="60">
                  <c:v>8000.2269800604363</c:v>
                </c:pt>
                <c:pt idx="61">
                  <c:v>8466.1491174784169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AC-4BCC-A205-82A8CB7C4E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Sheet1!$B$1:$BK$1</c:f>
              <c:strCach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strCache>
            </c:strRef>
          </c:cat>
          <c:val>
            <c:numRef>
              <c:f>Sheet1!$B$3:$BK$3</c:f>
              <c:numCache>
                <c:formatCode>General</c:formatCode>
                <c:ptCount val="62"/>
                <c:pt idx="0">
                  <c:v>3292.8073407245051</c:v>
                </c:pt>
                <c:pt idx="1">
                  <c:v>3394.2353911328396</c:v>
                </c:pt>
                <c:pt idx="2">
                  <c:v>3458.8123829516244</c:v>
                </c:pt>
                <c:pt idx="3">
                  <c:v>3587.389454655055</c:v>
                </c:pt>
                <c:pt idx="4">
                  <c:v>3607.6179749788889</c:v>
                </c:pt>
                <c:pt idx="5">
                  <c:v>3573.9399156427162</c:v>
                </c:pt>
                <c:pt idx="6">
                  <c:v>3904.6131527167177</c:v>
                </c:pt>
                <c:pt idx="7">
                  <c:v>3976.6179981541795</c:v>
                </c:pt>
                <c:pt idx="8">
                  <c:v>4051.259628958845</c:v>
                </c:pt>
                <c:pt idx="9">
                  <c:v>4142.3538048444616</c:v>
                </c:pt>
                <c:pt idx="10">
                  <c:v>4150.0657817454085</c:v>
                </c:pt>
                <c:pt idx="11">
                  <c:v>4468.2279437483749</c:v>
                </c:pt>
                <c:pt idx="12">
                  <c:v>4352.1982033400809</c:v>
                </c:pt>
                <c:pt idx="13">
                  <c:v>4068.0283172558838</c:v>
                </c:pt>
                <c:pt idx="14">
                  <c:v>4099.8473551591578</c:v>
                </c:pt>
                <c:pt idx="15">
                  <c:v>3515.3557495902924</c:v>
                </c:pt>
                <c:pt idx="16">
                  <c:v>3594.2432350388344</c:v>
                </c:pt>
                <c:pt idx="17">
                  <c:v>3909.3574835257687</c:v>
                </c:pt>
                <c:pt idx="18">
                  <c:v>4147.2456524945983</c:v>
                </c:pt>
                <c:pt idx="19">
                  <c:v>4430.1707464947722</c:v>
                </c:pt>
                <c:pt idx="20">
                  <c:v>4715.0878079879922</c:v>
                </c:pt>
                <c:pt idx="21">
                  <c:v>4952.2197901849549</c:v>
                </c:pt>
                <c:pt idx="22">
                  <c:v>4346.0202042323654</c:v>
                </c:pt>
                <c:pt idx="23">
                  <c:v>4071.0945912089505</c:v>
                </c:pt>
                <c:pt idx="24">
                  <c:v>4178.4433830835942</c:v>
                </c:pt>
                <c:pt idx="25">
                  <c:v>4282.492400257418</c:v>
                </c:pt>
                <c:pt idx="26">
                  <c:v>4444.4081393164579</c:v>
                </c:pt>
                <c:pt idx="27">
                  <c:v>4657.7801943284148</c:v>
                </c:pt>
                <c:pt idx="28">
                  <c:v>4920.1999380413945</c:v>
                </c:pt>
                <c:pt idx="29">
                  <c:v>5321.04284013496</c:v>
                </c:pt>
                <c:pt idx="30">
                  <c:v>5409.0132384421713</c:v>
                </c:pt>
                <c:pt idx="31">
                  <c:v>5735.8185495324415</c:v>
                </c:pt>
                <c:pt idx="32">
                  <c:v>6271.954412257599</c:v>
                </c:pt>
                <c:pt idx="33">
                  <c:v>6577.2793428588666</c:v>
                </c:pt>
                <c:pt idx="34">
                  <c:v>6800.1593463006629</c:v>
                </c:pt>
                <c:pt idx="35">
                  <c:v>7297.1386632242111</c:v>
                </c:pt>
                <c:pt idx="36">
                  <c:v>7683.2290671813616</c:v>
                </c:pt>
                <c:pt idx="37">
                  <c:v>8140.1835476680908</c:v>
                </c:pt>
                <c:pt idx="38">
                  <c:v>8372.08144664065</c:v>
                </c:pt>
                <c:pt idx="39">
                  <c:v>8247.2694895564291</c:v>
                </c:pt>
                <c:pt idx="40">
                  <c:v>8555.9776405603825</c:v>
                </c:pt>
                <c:pt idx="41">
                  <c:v>8726.9972956393904</c:v>
                </c:pt>
                <c:pt idx="42">
                  <c:v>8909.8615233175515</c:v>
                </c:pt>
                <c:pt idx="43">
                  <c:v>9233.4216219549526</c:v>
                </c:pt>
                <c:pt idx="44">
                  <c:v>9748.0050920151552</c:v>
                </c:pt>
                <c:pt idx="45">
                  <c:v>10210.060317338237</c:v>
                </c:pt>
                <c:pt idx="46">
                  <c:v>10714.029010920713</c:v>
                </c:pt>
                <c:pt idx="47">
                  <c:v>11147.993565938159</c:v>
                </c:pt>
                <c:pt idx="48">
                  <c:v>11447.132775583745</c:v>
                </c:pt>
                <c:pt idx="49">
                  <c:v>11199.880172816553</c:v>
                </c:pt>
                <c:pt idx="50">
                  <c:v>11732.72999353653</c:v>
                </c:pt>
                <c:pt idx="51">
                  <c:v>12339.26109114531</c:v>
                </c:pt>
                <c:pt idx="52">
                  <c:v>12973.238318515201</c:v>
                </c:pt>
                <c:pt idx="53">
                  <c:v>13271.914845766049</c:v>
                </c:pt>
                <c:pt idx="54">
                  <c:v>13367.228270454189</c:v>
                </c:pt>
                <c:pt idx="55">
                  <c:v>13495.010609964898</c:v>
                </c:pt>
                <c:pt idx="56">
                  <c:v>13550.811931085422</c:v>
                </c:pt>
                <c:pt idx="57">
                  <c:v>13540.438671638531</c:v>
                </c:pt>
                <c:pt idx="58">
                  <c:v>13886.190554049708</c:v>
                </c:pt>
                <c:pt idx="59">
                  <c:v>13828.634362502571</c:v>
                </c:pt>
                <c:pt idx="60">
                  <c:v>12890.26434262885</c:v>
                </c:pt>
                <c:pt idx="61">
                  <c:v>14322.289382427794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AC-4BCC-A205-82A8CB7C4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8501712"/>
        <c:axId val="628504336"/>
      </c:lineChart>
      <c:catAx>
        <c:axId val="62850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504336"/>
        <c:crosses val="autoZero"/>
        <c:auto val="1"/>
        <c:lblAlgn val="ctr"/>
        <c:lblOffset val="100"/>
        <c:noMultiLvlLbl val="0"/>
      </c:catAx>
      <c:valAx>
        <c:axId val="628504336"/>
        <c:scaling>
          <c:orientation val="minMax"/>
          <c:max val="14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50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76251579663655E-2"/>
          <c:y val="0.11812005533408025"/>
          <c:w val="0.94171685136580152"/>
          <c:h val="0.6932107045506116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6.72</c:v>
                </c:pt>
                <c:pt idx="1">
                  <c:v>6.6719999999999997</c:v>
                </c:pt>
                <c:pt idx="2">
                  <c:v>6.6239999999999997</c:v>
                </c:pt>
                <c:pt idx="3">
                  <c:v>6.5759999999999996</c:v>
                </c:pt>
                <c:pt idx="4">
                  <c:v>6.5279999999999996</c:v>
                </c:pt>
                <c:pt idx="5">
                  <c:v>6.48</c:v>
                </c:pt>
                <c:pt idx="6">
                  <c:v>6.5380000000000003</c:v>
                </c:pt>
                <c:pt idx="7">
                  <c:v>6.5960000000000001</c:v>
                </c:pt>
                <c:pt idx="8">
                  <c:v>6.6539999999999999</c:v>
                </c:pt>
                <c:pt idx="9">
                  <c:v>6.7119999999999997</c:v>
                </c:pt>
                <c:pt idx="10">
                  <c:v>6.77</c:v>
                </c:pt>
                <c:pt idx="11">
                  <c:v>6.798</c:v>
                </c:pt>
                <c:pt idx="12">
                  <c:v>6.8260000000000005</c:v>
                </c:pt>
                <c:pt idx="13">
                  <c:v>6.854000000000001</c:v>
                </c:pt>
                <c:pt idx="14">
                  <c:v>6.8820000000000014</c:v>
                </c:pt>
                <c:pt idx="15">
                  <c:v>6.91</c:v>
                </c:pt>
                <c:pt idx="16">
                  <c:v>6.9459999999999997</c:v>
                </c:pt>
                <c:pt idx="17">
                  <c:v>6.9819999999999993</c:v>
                </c:pt>
                <c:pt idx="18">
                  <c:v>7.0179999999999989</c:v>
                </c:pt>
                <c:pt idx="19">
                  <c:v>7.0539999999999985</c:v>
                </c:pt>
                <c:pt idx="20">
                  <c:v>7.09</c:v>
                </c:pt>
                <c:pt idx="21">
                  <c:v>7.2859999999999996</c:v>
                </c:pt>
                <c:pt idx="22">
                  <c:v>7.4819999999999993</c:v>
                </c:pt>
                <c:pt idx="23">
                  <c:v>7.677999999999999</c:v>
                </c:pt>
                <c:pt idx="24">
                  <c:v>7.8739999999999988</c:v>
                </c:pt>
                <c:pt idx="25">
                  <c:v>8.07</c:v>
                </c:pt>
                <c:pt idx="26">
                  <c:v>8.0839999999999996</c:v>
                </c:pt>
                <c:pt idx="27">
                  <c:v>8.097999999999999</c:v>
                </c:pt>
                <c:pt idx="28">
                  <c:v>8.1119999999999983</c:v>
                </c:pt>
                <c:pt idx="29">
                  <c:v>8.1259999999999977</c:v>
                </c:pt>
                <c:pt idx="30">
                  <c:v>8.14</c:v>
                </c:pt>
                <c:pt idx="31">
                  <c:v>8.0299999999999994</c:v>
                </c:pt>
                <c:pt idx="32">
                  <c:v>8.08</c:v>
                </c:pt>
                <c:pt idx="33">
                  <c:v>8.17</c:v>
                </c:pt>
                <c:pt idx="34">
                  <c:v>8.24</c:v>
                </c:pt>
                <c:pt idx="35">
                  <c:v>8.32</c:v>
                </c:pt>
                <c:pt idx="36">
                  <c:v>8.2100000000000009</c:v>
                </c:pt>
                <c:pt idx="37">
                  <c:v>8.2200000000000006</c:v>
                </c:pt>
                <c:pt idx="38">
                  <c:v>8.0299999999999994</c:v>
                </c:pt>
                <c:pt idx="39">
                  <c:v>7.84</c:v>
                </c:pt>
                <c:pt idx="40">
                  <c:v>7.93</c:v>
                </c:pt>
                <c:pt idx="41">
                  <c:v>8.07</c:v>
                </c:pt>
                <c:pt idx="42">
                  <c:v>8.1300000000000008</c:v>
                </c:pt>
                <c:pt idx="43">
                  <c:v>8.17</c:v>
                </c:pt>
                <c:pt idx="44">
                  <c:v>8.24</c:v>
                </c:pt>
                <c:pt idx="45">
                  <c:v>8.36</c:v>
                </c:pt>
                <c:pt idx="46">
                  <c:v>8.23</c:v>
                </c:pt>
                <c:pt idx="47">
                  <c:v>8.1199999999999992</c:v>
                </c:pt>
                <c:pt idx="48">
                  <c:v>8.16</c:v>
                </c:pt>
                <c:pt idx="49">
                  <c:v>8.19</c:v>
                </c:pt>
                <c:pt idx="50">
                  <c:v>7.86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84-4A45-BA87-5F9A434452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Western Europe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6.7344444444444438</c:v>
                </c:pt>
                <c:pt idx="1">
                  <c:v>6.6975555555555548</c:v>
                </c:pt>
                <c:pt idx="2">
                  <c:v>6.6606666666666658</c:v>
                </c:pt>
                <c:pt idx="3">
                  <c:v>6.6237777777777769</c:v>
                </c:pt>
                <c:pt idx="4">
                  <c:v>6.5868888888888879</c:v>
                </c:pt>
                <c:pt idx="5">
                  <c:v>6.55</c:v>
                </c:pt>
                <c:pt idx="6">
                  <c:v>6.5955555555555554</c:v>
                </c:pt>
                <c:pt idx="7">
                  <c:v>6.641111111111111</c:v>
                </c:pt>
                <c:pt idx="8">
                  <c:v>6.6866666666666665</c:v>
                </c:pt>
                <c:pt idx="9">
                  <c:v>6.7322222222222221</c:v>
                </c:pt>
                <c:pt idx="10">
                  <c:v>6.7777777777777768</c:v>
                </c:pt>
                <c:pt idx="11">
                  <c:v>6.8047777777777769</c:v>
                </c:pt>
                <c:pt idx="12">
                  <c:v>6.8317777777777771</c:v>
                </c:pt>
                <c:pt idx="13">
                  <c:v>6.8587777777777772</c:v>
                </c:pt>
                <c:pt idx="14">
                  <c:v>6.8857777777777773</c:v>
                </c:pt>
                <c:pt idx="15">
                  <c:v>6.9127777777777784</c:v>
                </c:pt>
                <c:pt idx="16">
                  <c:v>6.9927777777777784</c:v>
                </c:pt>
                <c:pt idx="17">
                  <c:v>7.0727777777777785</c:v>
                </c:pt>
                <c:pt idx="18">
                  <c:v>7.1527777777777786</c:v>
                </c:pt>
                <c:pt idx="19">
                  <c:v>7.2327777777777786</c:v>
                </c:pt>
                <c:pt idx="20">
                  <c:v>7.3127777777777778</c:v>
                </c:pt>
                <c:pt idx="21">
                  <c:v>7.3914444444444447</c:v>
                </c:pt>
                <c:pt idx="22">
                  <c:v>7.4701111111111116</c:v>
                </c:pt>
                <c:pt idx="23">
                  <c:v>7.5487777777777785</c:v>
                </c:pt>
                <c:pt idx="24">
                  <c:v>7.6274444444444454</c:v>
                </c:pt>
                <c:pt idx="25">
                  <c:v>7.7061111111111114</c:v>
                </c:pt>
                <c:pt idx="26">
                  <c:v>7.7592222222222222</c:v>
                </c:pt>
                <c:pt idx="27">
                  <c:v>7.8123333333333331</c:v>
                </c:pt>
                <c:pt idx="28">
                  <c:v>7.865444444444444</c:v>
                </c:pt>
                <c:pt idx="29">
                  <c:v>7.9185555555555549</c:v>
                </c:pt>
                <c:pt idx="30">
                  <c:v>7.9716666666666676</c:v>
                </c:pt>
                <c:pt idx="31">
                  <c:v>7.8633333333333333</c:v>
                </c:pt>
                <c:pt idx="32">
                  <c:v>7.8922222222222222</c:v>
                </c:pt>
                <c:pt idx="33">
                  <c:v>7.9061111111111115</c:v>
                </c:pt>
                <c:pt idx="34">
                  <c:v>7.9583333333333348</c:v>
                </c:pt>
                <c:pt idx="35">
                  <c:v>7.8905555555555553</c:v>
                </c:pt>
                <c:pt idx="36">
                  <c:v>7.8549999999999995</c:v>
                </c:pt>
                <c:pt idx="37">
                  <c:v>7.8877777777777789</c:v>
                </c:pt>
                <c:pt idx="38">
                  <c:v>7.7744444444444429</c:v>
                </c:pt>
                <c:pt idx="39">
                  <c:v>7.6988888888888898</c:v>
                </c:pt>
                <c:pt idx="40">
                  <c:v>7.7494444444444452</c:v>
                </c:pt>
                <c:pt idx="41">
                  <c:v>7.8066666666666675</c:v>
                </c:pt>
                <c:pt idx="42">
                  <c:v>7.7988888888888903</c:v>
                </c:pt>
                <c:pt idx="43">
                  <c:v>7.8050000000000006</c:v>
                </c:pt>
                <c:pt idx="44">
                  <c:v>7.9077777777777776</c:v>
                </c:pt>
                <c:pt idx="45">
                  <c:v>7.8933333333333344</c:v>
                </c:pt>
                <c:pt idx="46">
                  <c:v>7.9133333333333349</c:v>
                </c:pt>
                <c:pt idx="47">
                  <c:v>7.9161111111111113</c:v>
                </c:pt>
                <c:pt idx="48">
                  <c:v>7.9038888888888899</c:v>
                </c:pt>
                <c:pt idx="49">
                  <c:v>7.9116666666666662</c:v>
                </c:pt>
                <c:pt idx="50">
                  <c:v>7.6622222222222227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84-4A45-BA87-5F9A43445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3025488"/>
        <c:axId val="853019584"/>
      </c:lineChart>
      <c:catAx>
        <c:axId val="8530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19584"/>
        <c:crosses val="autoZero"/>
        <c:auto val="1"/>
        <c:lblAlgn val="ctr"/>
        <c:lblOffset val="100"/>
        <c:noMultiLvlLbl val="0"/>
      </c:catAx>
      <c:valAx>
        <c:axId val="853019584"/>
        <c:scaling>
          <c:orientation val="minMax"/>
          <c:max val="8.5"/>
          <c:min val="6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52"/>
                <c:pt idx="0">
                  <c:v>12017.482758093451</c:v>
                </c:pt>
                <c:pt idx="1">
                  <c:v>12289.852594534363</c:v>
                </c:pt>
                <c:pt idx="2">
                  <c:v>12894.37311493804</c:v>
                </c:pt>
                <c:pt idx="3">
                  <c:v>13288.325197205142</c:v>
                </c:pt>
                <c:pt idx="4">
                  <c:v>13626.806048893543</c:v>
                </c:pt>
                <c:pt idx="5">
                  <c:v>14162.672285303142</c:v>
                </c:pt>
                <c:pt idx="6">
                  <c:v>14145.124864630494</c:v>
                </c:pt>
                <c:pt idx="7">
                  <c:v>15100.729041540701</c:v>
                </c:pt>
                <c:pt idx="8">
                  <c:v>15957.95116832333</c:v>
                </c:pt>
                <c:pt idx="9">
                  <c:v>16230.658666944692</c:v>
                </c:pt>
                <c:pt idx="10">
                  <c:v>16539.020485278299</c:v>
                </c:pt>
                <c:pt idx="11">
                  <c:v>16890.027977980753</c:v>
                </c:pt>
                <c:pt idx="12">
                  <c:v>17113.148723699534</c:v>
                </c:pt>
                <c:pt idx="13">
                  <c:v>16950.743896175591</c:v>
                </c:pt>
                <c:pt idx="14">
                  <c:v>17579.562280995637</c:v>
                </c:pt>
                <c:pt idx="15">
                  <c:v>18093.014494241459</c:v>
                </c:pt>
                <c:pt idx="16">
                  <c:v>18007.332559392107</c:v>
                </c:pt>
                <c:pt idx="17">
                  <c:v>18845.077028653544</c:v>
                </c:pt>
                <c:pt idx="18">
                  <c:v>19913.287236286731</c:v>
                </c:pt>
                <c:pt idx="19">
                  <c:v>21154.689294939511</c:v>
                </c:pt>
                <c:pt idx="20">
                  <c:v>22926.396013951955</c:v>
                </c:pt>
                <c:pt idx="21">
                  <c:v>23234.824564201113</c:v>
                </c:pt>
                <c:pt idx="22">
                  <c:v>23848.365076046732</c:v>
                </c:pt>
                <c:pt idx="23">
                  <c:v>24368.400283023846</c:v>
                </c:pt>
                <c:pt idx="24">
                  <c:v>25669.617154728221</c:v>
                </c:pt>
                <c:pt idx="25">
                  <c:v>27998.819233685506</c:v>
                </c:pt>
                <c:pt idx="26">
                  <c:v>29826.292214589477</c:v>
                </c:pt>
                <c:pt idx="27">
                  <c:v>32781.230192095427</c:v>
                </c:pt>
                <c:pt idx="28">
                  <c:v>35282.003144061797</c:v>
                </c:pt>
                <c:pt idx="29">
                  <c:v>38557.449477364928</c:v>
                </c:pt>
                <c:pt idx="30">
                  <c:v>41623.057508499638</c:v>
                </c:pt>
                <c:pt idx="31">
                  <c:v>43138.617124070959</c:v>
                </c:pt>
                <c:pt idx="32">
                  <c:v>44918.807348662209</c:v>
                </c:pt>
                <c:pt idx="33">
                  <c:v>45523.05581875841</c:v>
                </c:pt>
                <c:pt idx="34">
                  <c:v>47731.484641093113</c:v>
                </c:pt>
                <c:pt idx="35">
                  <c:v>49381.775575326443</c:v>
                </c:pt>
                <c:pt idx="36">
                  <c:v>50462.265343686056</c:v>
                </c:pt>
                <c:pt idx="37">
                  <c:v>51625.276074568479</c:v>
                </c:pt>
                <c:pt idx="38">
                  <c:v>48313.967054207373</c:v>
                </c:pt>
                <c:pt idx="39">
                  <c:v>45386.405155098102</c:v>
                </c:pt>
                <c:pt idx="40">
                  <c:v>45932.013743293195</c:v>
                </c:pt>
                <c:pt idx="41">
                  <c:v>46220.813220120937</c:v>
                </c:pt>
                <c:pt idx="42">
                  <c:v>46001.273286936128</c:v>
                </c:pt>
                <c:pt idx="43">
                  <c:v>46339.469298001764</c:v>
                </c:pt>
                <c:pt idx="44">
                  <c:v>50010.434208043254</c:v>
                </c:pt>
                <c:pt idx="45">
                  <c:v>62012.484925814926</c:v>
                </c:pt>
                <c:pt idx="46">
                  <c:v>62568.626596056783</c:v>
                </c:pt>
                <c:pt idx="47">
                  <c:v>67424.228558763338</c:v>
                </c:pt>
                <c:pt idx="48">
                  <c:v>72607.631854481384</c:v>
                </c:pt>
                <c:pt idx="49">
                  <c:v>75143.01847099571</c:v>
                </c:pt>
                <c:pt idx="50">
                  <c:v>78732.553324175271</c:v>
                </c:pt>
                <c:pt idx="51">
                  <c:v>88588.484070456703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23-4B0F-BA8F-358FD56F54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52"/>
                <c:pt idx="0">
                  <c:v>13282.272462352921</c:v>
                </c:pt>
                <c:pt idx="1">
                  <c:v>13691.695842306435</c:v>
                </c:pt>
                <c:pt idx="2">
                  <c:v>14247.881361475103</c:v>
                </c:pt>
                <c:pt idx="3">
                  <c:v>15006.960831330049</c:v>
                </c:pt>
                <c:pt idx="4">
                  <c:v>15376.781435199846</c:v>
                </c:pt>
                <c:pt idx="5">
                  <c:v>15184.146971357115</c:v>
                </c:pt>
                <c:pt idx="6">
                  <c:v>15841.240664589004</c:v>
                </c:pt>
                <c:pt idx="7">
                  <c:v>16217.49264528857</c:v>
                </c:pt>
                <c:pt idx="8">
                  <c:v>16635.780459285292</c:v>
                </c:pt>
                <c:pt idx="9">
                  <c:v>17204.197838443048</c:v>
                </c:pt>
                <c:pt idx="10">
                  <c:v>17482.678512612238</c:v>
                </c:pt>
                <c:pt idx="11">
                  <c:v>17500.236067626465</c:v>
                </c:pt>
                <c:pt idx="12">
                  <c:v>17584.712079321078</c:v>
                </c:pt>
                <c:pt idx="13">
                  <c:v>17792.798886262764</c:v>
                </c:pt>
                <c:pt idx="14">
                  <c:v>18194.672655977807</c:v>
                </c:pt>
                <c:pt idx="15">
                  <c:v>18578.077223998782</c:v>
                </c:pt>
                <c:pt idx="16">
                  <c:v>19005.642358878347</c:v>
                </c:pt>
                <c:pt idx="17">
                  <c:v>19427.25472054107</c:v>
                </c:pt>
                <c:pt idx="18">
                  <c:v>20170.413662592789</c:v>
                </c:pt>
                <c:pt idx="19">
                  <c:v>20889.658978599502</c:v>
                </c:pt>
                <c:pt idx="20">
                  <c:v>21524.01775110764</c:v>
                </c:pt>
                <c:pt idx="21">
                  <c:v>21859.117007180255</c:v>
                </c:pt>
                <c:pt idx="22">
                  <c:v>22048.2909878561</c:v>
                </c:pt>
                <c:pt idx="23">
                  <c:v>21850.595712081635</c:v>
                </c:pt>
                <c:pt idx="24">
                  <c:v>22374.304078363744</c:v>
                </c:pt>
                <c:pt idx="25">
                  <c:v>22926.636807524843</c:v>
                </c:pt>
                <c:pt idx="26">
                  <c:v>23319.857306282633</c:v>
                </c:pt>
                <c:pt idx="27">
                  <c:v>23902.588457074755</c:v>
                </c:pt>
                <c:pt idx="28">
                  <c:v>24589.253795794852</c:v>
                </c:pt>
                <c:pt idx="29">
                  <c:v>25272.535392134261</c:v>
                </c:pt>
                <c:pt idx="30">
                  <c:v>26226.740194307225</c:v>
                </c:pt>
                <c:pt idx="31">
                  <c:v>26761.850932127749</c:v>
                </c:pt>
                <c:pt idx="32">
                  <c:v>26996.85487584502</c:v>
                </c:pt>
                <c:pt idx="33">
                  <c:v>27145.252415824783</c:v>
                </c:pt>
                <c:pt idx="34">
                  <c:v>27744.520694488892</c:v>
                </c:pt>
                <c:pt idx="35">
                  <c:v>28178.262844612334</c:v>
                </c:pt>
                <c:pt idx="36">
                  <c:v>29068.149914399739</c:v>
                </c:pt>
                <c:pt idx="37">
                  <c:v>29884.631570228132</c:v>
                </c:pt>
                <c:pt idx="38">
                  <c:v>29979.905297719604</c:v>
                </c:pt>
                <c:pt idx="39">
                  <c:v>28608.646908351246</c:v>
                </c:pt>
                <c:pt idx="40">
                  <c:v>29211.426509550049</c:v>
                </c:pt>
                <c:pt idx="41">
                  <c:v>29807.129703386883</c:v>
                </c:pt>
                <c:pt idx="42">
                  <c:v>29552.960005924713</c:v>
                </c:pt>
                <c:pt idx="43">
                  <c:v>29471.825736850678</c:v>
                </c:pt>
                <c:pt idx="44">
                  <c:v>29861.480677551397</c:v>
                </c:pt>
                <c:pt idx="45">
                  <c:v>30485.028806720286</c:v>
                </c:pt>
                <c:pt idx="46">
                  <c:v>31031.178938926707</c:v>
                </c:pt>
                <c:pt idx="47">
                  <c:v>31855.06792196471</c:v>
                </c:pt>
                <c:pt idx="48">
                  <c:v>32460.540300497112</c:v>
                </c:pt>
                <c:pt idx="49">
                  <c:v>33032.964005333306</c:v>
                </c:pt>
                <c:pt idx="50">
                  <c:v>31046.033676435618</c:v>
                </c:pt>
                <c:pt idx="51">
                  <c:v>32755.379408120283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23-4B0F-BA8F-358FD56F5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3142720"/>
        <c:axId val="623140096"/>
      </c:lineChart>
      <c:catAx>
        <c:axId val="62314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40096"/>
        <c:crosses val="autoZero"/>
        <c:auto val="1"/>
        <c:lblAlgn val="ctr"/>
        <c:lblOffset val="100"/>
        <c:noMultiLvlLbl val="0"/>
      </c:catAx>
      <c:valAx>
        <c:axId val="623140096"/>
        <c:scaling>
          <c:orientation val="minMax"/>
          <c:max val="9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4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6.1084615384615386</c:v>
                </c:pt>
                <c:pt idx="1">
                  <c:v>6.0607692307692309</c:v>
                </c:pt>
                <c:pt idx="2">
                  <c:v>6.0130769230769232</c:v>
                </c:pt>
                <c:pt idx="3">
                  <c:v>5.9653846153846155</c:v>
                </c:pt>
                <c:pt idx="4">
                  <c:v>5.9176923076923078</c:v>
                </c:pt>
                <c:pt idx="5">
                  <c:v>5.8699999999999992</c:v>
                </c:pt>
                <c:pt idx="6">
                  <c:v>5.8838666666666661</c:v>
                </c:pt>
                <c:pt idx="7">
                  <c:v>5.8977333333333331</c:v>
                </c:pt>
                <c:pt idx="8">
                  <c:v>5.9116</c:v>
                </c:pt>
                <c:pt idx="9">
                  <c:v>5.9254666666666669</c:v>
                </c:pt>
                <c:pt idx="10">
                  <c:v>5.9393333333333329</c:v>
                </c:pt>
                <c:pt idx="11">
                  <c:v>5.9969333333333328</c:v>
                </c:pt>
                <c:pt idx="12">
                  <c:v>6.0545333333333327</c:v>
                </c:pt>
                <c:pt idx="13">
                  <c:v>6.1121333333333325</c:v>
                </c:pt>
                <c:pt idx="14">
                  <c:v>6.1697333333333324</c:v>
                </c:pt>
                <c:pt idx="15">
                  <c:v>6.2273333333333323</c:v>
                </c:pt>
                <c:pt idx="16">
                  <c:v>6.2977333333333325</c:v>
                </c:pt>
                <c:pt idx="17">
                  <c:v>6.3681333333333328</c:v>
                </c:pt>
                <c:pt idx="18">
                  <c:v>6.438533333333333</c:v>
                </c:pt>
                <c:pt idx="19">
                  <c:v>6.5089333333333332</c:v>
                </c:pt>
                <c:pt idx="20">
                  <c:v>6.5793333333333353</c:v>
                </c:pt>
                <c:pt idx="21">
                  <c:v>6.6472000000000016</c:v>
                </c:pt>
                <c:pt idx="22">
                  <c:v>6.7150666666666678</c:v>
                </c:pt>
                <c:pt idx="23">
                  <c:v>6.7829333333333341</c:v>
                </c:pt>
                <c:pt idx="24">
                  <c:v>6.8508000000000004</c:v>
                </c:pt>
                <c:pt idx="25">
                  <c:v>6.9186666666666659</c:v>
                </c:pt>
                <c:pt idx="26">
                  <c:v>6.908058333333333</c:v>
                </c:pt>
                <c:pt idx="27">
                  <c:v>6.8974500000000001</c:v>
                </c:pt>
                <c:pt idx="28">
                  <c:v>6.8868416666666672</c:v>
                </c:pt>
                <c:pt idx="29">
                  <c:v>6.8762333333333343</c:v>
                </c:pt>
                <c:pt idx="30">
                  <c:v>6.8656250000000005</c:v>
                </c:pt>
                <c:pt idx="31">
                  <c:v>6.8819999999999997</c:v>
                </c:pt>
                <c:pt idx="32">
                  <c:v>6.9440000000000008</c:v>
                </c:pt>
                <c:pt idx="33">
                  <c:v>6.8937499999999998</c:v>
                </c:pt>
                <c:pt idx="34">
                  <c:v>6.9311764705882339</c:v>
                </c:pt>
                <c:pt idx="35">
                  <c:v>7.0529411764705872</c:v>
                </c:pt>
                <c:pt idx="36">
                  <c:v>7.0723529411764696</c:v>
                </c:pt>
                <c:pt idx="37">
                  <c:v>7.0741176470588236</c:v>
                </c:pt>
                <c:pt idx="38">
                  <c:v>7.0447058823529405</c:v>
                </c:pt>
                <c:pt idx="39">
                  <c:v>7.0817647058823532</c:v>
                </c:pt>
                <c:pt idx="40">
                  <c:v>7.0454999999999997</c:v>
                </c:pt>
                <c:pt idx="41">
                  <c:v>7.088000000000001</c:v>
                </c:pt>
                <c:pt idx="42">
                  <c:v>7.1684999999999999</c:v>
                </c:pt>
                <c:pt idx="43">
                  <c:v>7.152499999999999</c:v>
                </c:pt>
                <c:pt idx="44">
                  <c:v>7.1980952380952381</c:v>
                </c:pt>
                <c:pt idx="45">
                  <c:v>7.201428571428572</c:v>
                </c:pt>
                <c:pt idx="46">
                  <c:v>7.246666666666667</c:v>
                </c:pt>
                <c:pt idx="47">
                  <c:v>7.2633333333333336</c:v>
                </c:pt>
                <c:pt idx="48">
                  <c:v>7.262857142857146</c:v>
                </c:pt>
                <c:pt idx="49">
                  <c:v>7.2600000000000007</c:v>
                </c:pt>
                <c:pt idx="50">
                  <c:v>7.1433333333333318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6-4A90-B034-360E76EC2B7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6.78</c:v>
                </c:pt>
                <c:pt idx="1">
                  <c:v>6.8280000000000003</c:v>
                </c:pt>
                <c:pt idx="2">
                  <c:v>6.8760000000000003</c:v>
                </c:pt>
                <c:pt idx="3">
                  <c:v>6.9240000000000004</c:v>
                </c:pt>
                <c:pt idx="4">
                  <c:v>6.9720000000000004</c:v>
                </c:pt>
                <c:pt idx="5">
                  <c:v>7.02</c:v>
                </c:pt>
                <c:pt idx="6">
                  <c:v>7.0619999999999994</c:v>
                </c:pt>
                <c:pt idx="7">
                  <c:v>7.1039999999999992</c:v>
                </c:pt>
                <c:pt idx="8">
                  <c:v>7.145999999999999</c:v>
                </c:pt>
                <c:pt idx="9">
                  <c:v>7.1879999999999988</c:v>
                </c:pt>
                <c:pt idx="10">
                  <c:v>7.23</c:v>
                </c:pt>
                <c:pt idx="11">
                  <c:v>7.3160000000000007</c:v>
                </c:pt>
                <c:pt idx="12">
                  <c:v>7.402000000000001</c:v>
                </c:pt>
                <c:pt idx="13">
                  <c:v>7.4880000000000013</c:v>
                </c:pt>
                <c:pt idx="14">
                  <c:v>7.5740000000000016</c:v>
                </c:pt>
                <c:pt idx="15">
                  <c:v>7.66</c:v>
                </c:pt>
                <c:pt idx="16">
                  <c:v>7.8140000000000001</c:v>
                </c:pt>
                <c:pt idx="17">
                  <c:v>7.968</c:v>
                </c:pt>
                <c:pt idx="18">
                  <c:v>8.1219999999999999</c:v>
                </c:pt>
                <c:pt idx="19">
                  <c:v>8.2759999999999998</c:v>
                </c:pt>
                <c:pt idx="20">
                  <c:v>8.43</c:v>
                </c:pt>
                <c:pt idx="21">
                  <c:v>8.4919999999999991</c:v>
                </c:pt>
                <c:pt idx="22">
                  <c:v>8.5539999999999985</c:v>
                </c:pt>
                <c:pt idx="23">
                  <c:v>8.6159999999999979</c:v>
                </c:pt>
                <c:pt idx="24">
                  <c:v>8.6779999999999973</c:v>
                </c:pt>
                <c:pt idx="25">
                  <c:v>8.74</c:v>
                </c:pt>
                <c:pt idx="26">
                  <c:v>8.7080000000000002</c:v>
                </c:pt>
                <c:pt idx="27">
                  <c:v>8.6760000000000002</c:v>
                </c:pt>
                <c:pt idx="28">
                  <c:v>8.6440000000000001</c:v>
                </c:pt>
                <c:pt idx="29">
                  <c:v>8.6120000000000001</c:v>
                </c:pt>
                <c:pt idx="30">
                  <c:v>8.58</c:v>
                </c:pt>
                <c:pt idx="31">
                  <c:v>8.52</c:v>
                </c:pt>
                <c:pt idx="32">
                  <c:v>8.68</c:v>
                </c:pt>
                <c:pt idx="33">
                  <c:v>8.66</c:v>
                </c:pt>
                <c:pt idx="34">
                  <c:v>8.7100000000000009</c:v>
                </c:pt>
                <c:pt idx="35">
                  <c:v>8.7799999999999994</c:v>
                </c:pt>
                <c:pt idx="36">
                  <c:v>8.8000000000000007</c:v>
                </c:pt>
                <c:pt idx="37">
                  <c:v>8.82</c:v>
                </c:pt>
                <c:pt idx="38">
                  <c:v>8.7899999999999991</c:v>
                </c:pt>
                <c:pt idx="39">
                  <c:v>8.8000000000000007</c:v>
                </c:pt>
                <c:pt idx="40">
                  <c:v>8.7799999999999994</c:v>
                </c:pt>
                <c:pt idx="41">
                  <c:v>8.76</c:v>
                </c:pt>
                <c:pt idx="42">
                  <c:v>8.64</c:v>
                </c:pt>
                <c:pt idx="43">
                  <c:v>8.65</c:v>
                </c:pt>
                <c:pt idx="44">
                  <c:v>8.8000000000000007</c:v>
                </c:pt>
                <c:pt idx="45">
                  <c:v>8.7899999999999991</c:v>
                </c:pt>
                <c:pt idx="46">
                  <c:v>8.8000000000000007</c:v>
                </c:pt>
                <c:pt idx="47">
                  <c:v>8.82</c:v>
                </c:pt>
                <c:pt idx="48">
                  <c:v>8.82</c:v>
                </c:pt>
                <c:pt idx="49">
                  <c:v>8.81</c:v>
                </c:pt>
                <c:pt idx="50">
                  <c:v>8.48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6-4A90-B034-360E76EC2B7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Korea, Rep.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5.49</c:v>
                </c:pt>
                <c:pt idx="1">
                  <c:v>5.452</c:v>
                </c:pt>
                <c:pt idx="2">
                  <c:v>5.4139999999999997</c:v>
                </c:pt>
                <c:pt idx="3">
                  <c:v>5.3759999999999994</c:v>
                </c:pt>
                <c:pt idx="4">
                  <c:v>5.3379999999999992</c:v>
                </c:pt>
                <c:pt idx="5">
                  <c:v>5.3</c:v>
                </c:pt>
                <c:pt idx="6">
                  <c:v>5.2839999999999998</c:v>
                </c:pt>
                <c:pt idx="7">
                  <c:v>5.2679999999999998</c:v>
                </c:pt>
                <c:pt idx="8">
                  <c:v>5.2519999999999998</c:v>
                </c:pt>
                <c:pt idx="9">
                  <c:v>5.2359999999999998</c:v>
                </c:pt>
                <c:pt idx="10">
                  <c:v>5.22</c:v>
                </c:pt>
                <c:pt idx="11">
                  <c:v>5.306</c:v>
                </c:pt>
                <c:pt idx="12">
                  <c:v>5.3920000000000003</c:v>
                </c:pt>
                <c:pt idx="13">
                  <c:v>5.4780000000000006</c:v>
                </c:pt>
                <c:pt idx="14">
                  <c:v>5.5640000000000009</c:v>
                </c:pt>
                <c:pt idx="15">
                  <c:v>5.65</c:v>
                </c:pt>
                <c:pt idx="16">
                  <c:v>5.8260000000000005</c:v>
                </c:pt>
                <c:pt idx="17">
                  <c:v>6.0020000000000007</c:v>
                </c:pt>
                <c:pt idx="18">
                  <c:v>6.1780000000000008</c:v>
                </c:pt>
                <c:pt idx="19">
                  <c:v>6.354000000000001</c:v>
                </c:pt>
                <c:pt idx="20">
                  <c:v>6.53</c:v>
                </c:pt>
                <c:pt idx="21">
                  <c:v>6.6260000000000003</c:v>
                </c:pt>
                <c:pt idx="22">
                  <c:v>6.7220000000000004</c:v>
                </c:pt>
                <c:pt idx="23">
                  <c:v>6.8180000000000005</c:v>
                </c:pt>
                <c:pt idx="24">
                  <c:v>6.9140000000000006</c:v>
                </c:pt>
                <c:pt idx="25">
                  <c:v>7.01</c:v>
                </c:pt>
                <c:pt idx="26">
                  <c:v>6.9879999999999995</c:v>
                </c:pt>
                <c:pt idx="27">
                  <c:v>6.9659999999999993</c:v>
                </c:pt>
                <c:pt idx="28">
                  <c:v>6.9439999999999991</c:v>
                </c:pt>
                <c:pt idx="29">
                  <c:v>6.9219999999999988</c:v>
                </c:pt>
                <c:pt idx="30">
                  <c:v>6.9</c:v>
                </c:pt>
                <c:pt idx="31">
                  <c:v>7.03</c:v>
                </c:pt>
                <c:pt idx="32">
                  <c:v>7.15</c:v>
                </c:pt>
                <c:pt idx="33">
                  <c:v>7.16</c:v>
                </c:pt>
                <c:pt idx="34">
                  <c:v>7.26</c:v>
                </c:pt>
                <c:pt idx="35">
                  <c:v>7.52</c:v>
                </c:pt>
                <c:pt idx="36">
                  <c:v>7.65</c:v>
                </c:pt>
                <c:pt idx="37">
                  <c:v>7.65</c:v>
                </c:pt>
                <c:pt idx="38">
                  <c:v>7.49</c:v>
                </c:pt>
                <c:pt idx="39">
                  <c:v>7.47</c:v>
                </c:pt>
                <c:pt idx="40">
                  <c:v>7.6</c:v>
                </c:pt>
                <c:pt idx="41">
                  <c:v>7.64</c:v>
                </c:pt>
                <c:pt idx="42">
                  <c:v>7.63</c:v>
                </c:pt>
                <c:pt idx="43">
                  <c:v>7.58</c:v>
                </c:pt>
                <c:pt idx="44">
                  <c:v>7.65</c:v>
                </c:pt>
                <c:pt idx="45">
                  <c:v>7.66</c:v>
                </c:pt>
                <c:pt idx="46">
                  <c:v>7.7</c:v>
                </c:pt>
                <c:pt idx="47">
                  <c:v>7.76</c:v>
                </c:pt>
                <c:pt idx="48">
                  <c:v>7.69</c:v>
                </c:pt>
                <c:pt idx="49">
                  <c:v>7.62</c:v>
                </c:pt>
                <c:pt idx="50">
                  <c:v>7.42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6-4A90-B034-360E76EC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536584"/>
        <c:axId val="391538880"/>
      </c:lineChart>
      <c:catAx>
        <c:axId val="39153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38880"/>
        <c:crosses val="autoZero"/>
        <c:auto val="1"/>
        <c:lblAlgn val="ctr"/>
        <c:lblOffset val="100"/>
        <c:noMultiLvlLbl val="0"/>
      </c:catAx>
      <c:valAx>
        <c:axId val="391538880"/>
        <c:scaling>
          <c:orientation val="minMax"/>
          <c:max val="9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3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Sheet1!$B$1:$BK$1</c:f>
              <c:strCach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strCache>
            </c:strRef>
          </c:cat>
          <c:val>
            <c:numRef>
              <c:f>Sheet1!$B$2:$BK$2</c:f>
              <c:numCache>
                <c:formatCode>General</c:formatCode>
                <c:ptCount val="62"/>
                <c:pt idx="0">
                  <c:v>1113.1850667505705</c:v>
                </c:pt>
                <c:pt idx="1">
                  <c:v>1153.0285105691414</c:v>
                </c:pt>
                <c:pt idx="2">
                  <c:v>1199.7228252750581</c:v>
                </c:pt>
                <c:pt idx="3">
                  <c:v>1262.6157497982981</c:v>
                </c:pt>
                <c:pt idx="4">
                  <c:v>1363.9316660655361</c:v>
                </c:pt>
                <c:pt idx="5">
                  <c:v>1425.3032061084118</c:v>
                </c:pt>
                <c:pt idx="6">
                  <c:v>1509.2334042140599</c:v>
                </c:pt>
                <c:pt idx="7">
                  <c:v>1586.5298458401835</c:v>
                </c:pt>
                <c:pt idx="8">
                  <c:v>1695.1400802682208</c:v>
                </c:pt>
                <c:pt idx="9">
                  <c:v>1842.2580389779364</c:v>
                </c:pt>
                <c:pt idx="10">
                  <c:v>1892.0121793813662</c:v>
                </c:pt>
                <c:pt idx="11">
                  <c:v>1940.3265696212932</c:v>
                </c:pt>
                <c:pt idx="12">
                  <c:v>2031.7089679104201</c:v>
                </c:pt>
                <c:pt idx="13">
                  <c:v>2138.6472068290691</c:v>
                </c:pt>
                <c:pt idx="14">
                  <c:v>2112.1946280474936</c:v>
                </c:pt>
                <c:pt idx="15">
                  <c:v>2150.1045922060507</c:v>
                </c:pt>
                <c:pt idx="16">
                  <c:v>2203.9993063746365</c:v>
                </c:pt>
                <c:pt idx="17">
                  <c:v>2287.9273760580468</c:v>
                </c:pt>
                <c:pt idx="18">
                  <c:v>2384.0237737172279</c:v>
                </c:pt>
                <c:pt idx="19">
                  <c:v>2486.948533207767</c:v>
                </c:pt>
                <c:pt idx="20">
                  <c:v>2543.5323486442089</c:v>
                </c:pt>
                <c:pt idx="21">
                  <c:v>2622.7985583436944</c:v>
                </c:pt>
                <c:pt idx="22">
                  <c:v>2687.798426931608</c:v>
                </c:pt>
                <c:pt idx="23">
                  <c:v>2762.4244392334622</c:v>
                </c:pt>
                <c:pt idx="24">
                  <c:v>2889.225784832679</c:v>
                </c:pt>
                <c:pt idx="25">
                  <c:v>3008.3925468896814</c:v>
                </c:pt>
                <c:pt idx="26">
                  <c:v>3107.4086832462785</c:v>
                </c:pt>
                <c:pt idx="27">
                  <c:v>3248.6004361128385</c:v>
                </c:pt>
                <c:pt idx="28">
                  <c:v>3439.7545443075769</c:v>
                </c:pt>
                <c:pt idx="29">
                  <c:v>3561.1546997543805</c:v>
                </c:pt>
                <c:pt idx="30">
                  <c:v>3686.3514675105612</c:v>
                </c:pt>
                <c:pt idx="31">
                  <c:v>3810.5792396031634</c:v>
                </c:pt>
                <c:pt idx="32">
                  <c:v>3920.3478180543748</c:v>
                </c:pt>
                <c:pt idx="33">
                  <c:v>4034.5038354166481</c:v>
                </c:pt>
                <c:pt idx="34">
                  <c:v>4194.2748341806719</c:v>
                </c:pt>
                <c:pt idx="35">
                  <c:v>4379.8085678891448</c:v>
                </c:pt>
                <c:pt idx="36">
                  <c:v>4572.7207976703139</c:v>
                </c:pt>
                <c:pt idx="37">
                  <c:v>4705.1454202688346</c:v>
                </c:pt>
                <c:pt idx="38">
                  <c:v>4675.8438986602187</c:v>
                </c:pt>
                <c:pt idx="39">
                  <c:v>4802.7071049901788</c:v>
                </c:pt>
                <c:pt idx="40">
                  <c:v>5014.7922802009625</c:v>
                </c:pt>
                <c:pt idx="41">
                  <c:v>5134.7147739257798</c:v>
                </c:pt>
                <c:pt idx="42">
                  <c:v>5315.2696313778115</c:v>
                </c:pt>
                <c:pt idx="43">
                  <c:v>5534.6637826046717</c:v>
                </c:pt>
                <c:pt idx="44">
                  <c:v>5815.5642653985115</c:v>
                </c:pt>
                <c:pt idx="45">
                  <c:v>6113.513027662204</c:v>
                </c:pt>
                <c:pt idx="46">
                  <c:v>6460.9415307794934</c:v>
                </c:pt>
                <c:pt idx="47">
                  <c:v>6895.2684496887296</c:v>
                </c:pt>
                <c:pt idx="48">
                  <c:v>7147.2819831803581</c:v>
                </c:pt>
                <c:pt idx="49">
                  <c:v>7280.4366634442777</c:v>
                </c:pt>
                <c:pt idx="50">
                  <c:v>7781.9495246024317</c:v>
                </c:pt>
                <c:pt idx="51">
                  <c:v>8149.986273633438</c:v>
                </c:pt>
                <c:pt idx="52">
                  <c:v>8504.5015188680918</c:v>
                </c:pt>
                <c:pt idx="53">
                  <c:v>8880.8136716397385</c:v>
                </c:pt>
                <c:pt idx="54">
                  <c:v>9233.1781375127412</c:v>
                </c:pt>
                <c:pt idx="55">
                  <c:v>9599.4140817511834</c:v>
                </c:pt>
                <c:pt idx="56">
                  <c:v>9977.1687818552273</c:v>
                </c:pt>
                <c:pt idx="57">
                  <c:v>10407.496806288622</c:v>
                </c:pt>
                <c:pt idx="58">
                  <c:v>10834.364062205856</c:v>
                </c:pt>
                <c:pt idx="59">
                  <c:v>11205.090456707232</c:v>
                </c:pt>
                <c:pt idx="60">
                  <c:v>11136.138841092954</c:v>
                </c:pt>
                <c:pt idx="61">
                  <c:v>11742.184756956458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9D-4BA5-A528-79B18F0A94A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Korea, Rep.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Sheet1!$B$1:$BK$1</c:f>
              <c:strCach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strCache>
            </c:strRef>
          </c:cat>
          <c:val>
            <c:numRef>
              <c:f>Sheet1!$B$3:$BK$3</c:f>
              <c:numCache>
                <c:formatCode>General</c:formatCode>
                <c:ptCount val="62"/>
                <c:pt idx="0">
                  <c:v>1027.4685384318591</c:v>
                </c:pt>
                <c:pt idx="1">
                  <c:v>1066.6105150680928</c:v>
                </c:pt>
                <c:pt idx="2">
                  <c:v>1076.9208242771608</c:v>
                </c:pt>
                <c:pt idx="3">
                  <c:v>1141.8206594769038</c:v>
                </c:pt>
                <c:pt idx="4">
                  <c:v>1217.7262652237391</c:v>
                </c:pt>
                <c:pt idx="5">
                  <c:v>1274.0415074078858</c:v>
                </c:pt>
                <c:pt idx="6">
                  <c:v>1391.4202494341475</c:v>
                </c:pt>
                <c:pt idx="7">
                  <c:v>1482.7264897696136</c:v>
                </c:pt>
                <c:pt idx="8">
                  <c:v>1639.4529820287876</c:v>
                </c:pt>
                <c:pt idx="9">
                  <c:v>1836.1458818301016</c:v>
                </c:pt>
                <c:pt idx="10">
                  <c:v>1977.0710427607132</c:v>
                </c:pt>
                <c:pt idx="11">
                  <c:v>2142.9007013004275</c:v>
                </c:pt>
                <c:pt idx="12">
                  <c:v>2254.7980244024866</c:v>
                </c:pt>
                <c:pt idx="13">
                  <c:v>2545.3161707486106</c:v>
                </c:pt>
                <c:pt idx="14">
                  <c:v>2740.0886223338007</c:v>
                </c:pt>
                <c:pt idx="15">
                  <c:v>2905.6238168424038</c:v>
                </c:pt>
                <c:pt idx="16">
                  <c:v>3237.6829995348148</c:v>
                </c:pt>
                <c:pt idx="17">
                  <c:v>3580.8191686984219</c:v>
                </c:pt>
                <c:pt idx="18">
                  <c:v>3913.1238687588911</c:v>
                </c:pt>
                <c:pt idx="19">
                  <c:v>4188.4222811410882</c:v>
                </c:pt>
                <c:pt idx="20">
                  <c:v>4055.790841652064</c:v>
                </c:pt>
                <c:pt idx="21">
                  <c:v>4282.3433704706813</c:v>
                </c:pt>
                <c:pt idx="22">
                  <c:v>4568.2591179290011</c:v>
                </c:pt>
                <c:pt idx="23">
                  <c:v>5103.5230168283806</c:v>
                </c:pt>
                <c:pt idx="24">
                  <c:v>5572.8325700394271</c:v>
                </c:pt>
                <c:pt idx="25">
                  <c:v>5950.8004284799508</c:v>
                </c:pt>
                <c:pt idx="26">
                  <c:v>6559.2907143943303</c:v>
                </c:pt>
                <c:pt idx="27">
                  <c:v>7321.3927702259098</c:v>
                </c:pt>
                <c:pt idx="28">
                  <c:v>8119.1679813714154</c:v>
                </c:pt>
                <c:pt idx="29">
                  <c:v>8607.8658251229772</c:v>
                </c:pt>
                <c:pt idx="30">
                  <c:v>9365.3949859761542</c:v>
                </c:pt>
                <c:pt idx="31">
                  <c:v>10272.620697997847</c:v>
                </c:pt>
                <c:pt idx="32">
                  <c:v>10796.604654243883</c:v>
                </c:pt>
                <c:pt idx="33">
                  <c:v>11422.514652202171</c:v>
                </c:pt>
                <c:pt idx="34">
                  <c:v>12356.278285176724</c:v>
                </c:pt>
                <c:pt idx="35">
                  <c:v>13408.681417334688</c:v>
                </c:pt>
                <c:pt idx="36">
                  <c:v>14329.539305926319</c:v>
                </c:pt>
                <c:pt idx="37">
                  <c:v>15071.756389121843</c:v>
                </c:pt>
                <c:pt idx="38">
                  <c:v>14195.813093115672</c:v>
                </c:pt>
                <c:pt idx="39">
                  <c:v>15711.564021064487</c:v>
                </c:pt>
                <c:pt idx="40">
                  <c:v>16992.479076368942</c:v>
                </c:pt>
                <c:pt idx="41">
                  <c:v>17680.845491777014</c:v>
                </c:pt>
                <c:pt idx="42">
                  <c:v>18936.951652097432</c:v>
                </c:pt>
                <c:pt idx="43">
                  <c:v>19431.971110353443</c:v>
                </c:pt>
                <c:pt idx="44">
                  <c:v>20361.069254354465</c:v>
                </c:pt>
                <c:pt idx="45">
                  <c:v>21193.357513529827</c:v>
                </c:pt>
                <c:pt idx="46">
                  <c:v>22192.185120794438</c:v>
                </c:pt>
                <c:pt idx="47">
                  <c:v>23360.905735382061</c:v>
                </c:pt>
                <c:pt idx="48">
                  <c:v>23882.730495149292</c:v>
                </c:pt>
                <c:pt idx="49">
                  <c:v>23948.472243858152</c:v>
                </c:pt>
                <c:pt idx="50">
                  <c:v>25451.004155466566</c:v>
                </c:pt>
                <c:pt idx="51">
                  <c:v>26186.89754229776</c:v>
                </c:pt>
                <c:pt idx="52">
                  <c:v>26675.440170855902</c:v>
                </c:pt>
                <c:pt idx="53">
                  <c:v>27394.650307450651</c:v>
                </c:pt>
                <c:pt idx="54">
                  <c:v>28094.917702986822</c:v>
                </c:pt>
                <c:pt idx="55">
                  <c:v>28732.231076259857</c:v>
                </c:pt>
                <c:pt idx="56">
                  <c:v>29461.784007111841</c:v>
                </c:pt>
                <c:pt idx="57">
                  <c:v>30307.39523649104</c:v>
                </c:pt>
                <c:pt idx="58">
                  <c:v>31053.637928910051</c:v>
                </c:pt>
                <c:pt idx="59">
                  <c:v>31640.214629714123</c:v>
                </c:pt>
                <c:pt idx="60">
                  <c:v>31327.40940027967</c:v>
                </c:pt>
                <c:pt idx="61">
                  <c:v>32644.671437040022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9D-4BA5-A528-79B18F0A94A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Sheet1!$B$1:$BK$1</c:f>
              <c:strCach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strCache>
            </c:strRef>
          </c:cat>
          <c:val>
            <c:numRef>
              <c:f>Sheet1!$B$4:$BK$4</c:f>
              <c:numCache>
                <c:formatCode>General</c:formatCode>
                <c:ptCount val="62"/>
                <c:pt idx="0">
                  <c:v>3612.0193328588721</c:v>
                </c:pt>
                <c:pt idx="1">
                  <c:v>3777.4633248089635</c:v>
                </c:pt>
                <c:pt idx="2">
                  <c:v>3951.8323305966042</c:v>
                </c:pt>
                <c:pt idx="3">
                  <c:v>4240.0697635026945</c:v>
                </c:pt>
                <c:pt idx="4">
                  <c:v>4004.5316124648498</c:v>
                </c:pt>
                <c:pt idx="5">
                  <c:v>4214.5859251341226</c:v>
                </c:pt>
                <c:pt idx="6">
                  <c:v>4529.6083972090764</c:v>
                </c:pt>
                <c:pt idx="7">
                  <c:v>4984.8748226279176</c:v>
                </c:pt>
                <c:pt idx="8">
                  <c:v>5562.4212247608284</c:v>
                </c:pt>
                <c:pt idx="9">
                  <c:v>6237.3643577042785</c:v>
                </c:pt>
                <c:pt idx="10">
                  <c:v>6997.3262696203374</c:v>
                </c:pt>
                <c:pt idx="11">
                  <c:v>7723.0049479365734</c:v>
                </c:pt>
                <c:pt idx="12">
                  <c:v>8590.7648637321618</c:v>
                </c:pt>
                <c:pt idx="13">
                  <c:v>9325.7356937943969</c:v>
                </c:pt>
                <c:pt idx="14">
                  <c:v>9732.9040471265544</c:v>
                </c:pt>
                <c:pt idx="15">
                  <c:v>9974.4022939099887</c:v>
                </c:pt>
                <c:pt idx="16">
                  <c:v>10572.759160627311</c:v>
                </c:pt>
                <c:pt idx="17">
                  <c:v>11141.78240065156</c:v>
                </c:pt>
                <c:pt idx="18">
                  <c:v>11863.90970260651</c:v>
                </c:pt>
                <c:pt idx="19">
                  <c:v>12834.393471897487</c:v>
                </c:pt>
                <c:pt idx="20">
                  <c:v>13954.143914836195</c:v>
                </c:pt>
                <c:pt idx="21">
                  <c:v>14737.568575320965</c:v>
                </c:pt>
                <c:pt idx="22">
                  <c:v>15106.52546554318</c:v>
                </c:pt>
                <c:pt idx="23">
                  <c:v>16187.208864191361</c:v>
                </c:pt>
                <c:pt idx="24">
                  <c:v>17280.684616489511</c:v>
                </c:pt>
                <c:pt idx="25">
                  <c:v>17149.627352556545</c:v>
                </c:pt>
                <c:pt idx="26">
                  <c:v>17396.344473800928</c:v>
                </c:pt>
                <c:pt idx="27">
                  <c:v>18987.097964268371</c:v>
                </c:pt>
                <c:pt idx="28">
                  <c:v>20596.349665670601</c:v>
                </c:pt>
                <c:pt idx="29">
                  <c:v>22032.297768244393</c:v>
                </c:pt>
                <c:pt idx="30">
                  <c:v>23273.123294774177</c:v>
                </c:pt>
                <c:pt idx="31">
                  <c:v>24133.154169535745</c:v>
                </c:pt>
                <c:pt idx="32">
                  <c:v>24973.885264250537</c:v>
                </c:pt>
                <c:pt idx="33">
                  <c:v>27140.445953364571</c:v>
                </c:pt>
                <c:pt idx="34">
                  <c:v>29220.804146522678</c:v>
                </c:pt>
                <c:pt idx="35">
                  <c:v>30380.451556617125</c:v>
                </c:pt>
                <c:pt idx="36">
                  <c:v>31349.887251017561</c:v>
                </c:pt>
                <c:pt idx="37">
                  <c:v>32835.848942036981</c:v>
                </c:pt>
                <c:pt idx="38">
                  <c:v>31043.672682334105</c:v>
                </c:pt>
                <c:pt idx="39">
                  <c:v>32557.639022829066</c:v>
                </c:pt>
                <c:pt idx="40">
                  <c:v>34890.715593913097</c:v>
                </c:pt>
                <c:pt idx="41">
                  <c:v>33598.480040036346</c:v>
                </c:pt>
                <c:pt idx="42">
                  <c:v>34599.45590946966</c:v>
                </c:pt>
                <c:pt idx="43">
                  <c:v>36710.464051768882</c:v>
                </c:pt>
                <c:pt idx="44">
                  <c:v>39857.360393784838</c:v>
                </c:pt>
                <c:pt idx="45">
                  <c:v>41799.248166535217</c:v>
                </c:pt>
                <c:pt idx="46">
                  <c:v>44160.21319722433</c:v>
                </c:pt>
                <c:pt idx="47">
                  <c:v>46179.653683962504</c:v>
                </c:pt>
                <c:pt idx="48">
                  <c:v>44602.390986058541</c:v>
                </c:pt>
                <c:pt idx="49">
                  <c:v>43332.662630776147</c:v>
                </c:pt>
                <c:pt idx="50">
                  <c:v>48752.938074072845</c:v>
                </c:pt>
                <c:pt idx="51">
                  <c:v>50714.454837727157</c:v>
                </c:pt>
                <c:pt idx="52">
                  <c:v>51680.292478620453</c:v>
                </c:pt>
                <c:pt idx="53">
                  <c:v>53299.942069038829</c:v>
                </c:pt>
                <c:pt idx="54">
                  <c:v>54682.928007435119</c:v>
                </c:pt>
                <c:pt idx="55">
                  <c:v>55646.61874695048</c:v>
                </c:pt>
                <c:pt idx="56">
                  <c:v>56885.718722948208</c:v>
                </c:pt>
                <c:pt idx="57">
                  <c:v>59484.685464385977</c:v>
                </c:pt>
                <c:pt idx="58">
                  <c:v>61373.648478503768</c:v>
                </c:pt>
                <c:pt idx="59">
                  <c:v>61340.166172386198</c:v>
                </c:pt>
                <c:pt idx="60">
                  <c:v>58982.460914961121</c:v>
                </c:pt>
                <c:pt idx="61">
                  <c:v>66176.387001069859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9D-4BA5-A528-79B18F0A9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068064"/>
        <c:axId val="388070688"/>
      </c:lineChart>
      <c:catAx>
        <c:axId val="38806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70688"/>
        <c:crosses val="autoZero"/>
        <c:auto val="1"/>
        <c:lblAlgn val="ctr"/>
        <c:lblOffset val="100"/>
        <c:noMultiLvlLbl val="0"/>
      </c:catAx>
      <c:valAx>
        <c:axId val="38807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6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Botswana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5">
                  <c:v>5.07</c:v>
                </c:pt>
                <c:pt idx="6">
                  <c:v>5.1720000000000006</c:v>
                </c:pt>
                <c:pt idx="7">
                  <c:v>5.2740000000000009</c:v>
                </c:pt>
                <c:pt idx="8">
                  <c:v>5.3760000000000012</c:v>
                </c:pt>
                <c:pt idx="9">
                  <c:v>5.4780000000000015</c:v>
                </c:pt>
                <c:pt idx="10">
                  <c:v>5.58</c:v>
                </c:pt>
                <c:pt idx="11">
                  <c:v>5.524</c:v>
                </c:pt>
                <c:pt idx="12">
                  <c:v>5.468</c:v>
                </c:pt>
                <c:pt idx="13">
                  <c:v>5.4119999999999999</c:v>
                </c:pt>
                <c:pt idx="14">
                  <c:v>5.3559999999999999</c:v>
                </c:pt>
                <c:pt idx="15">
                  <c:v>5.3</c:v>
                </c:pt>
                <c:pt idx="16">
                  <c:v>5.3780000000000001</c:v>
                </c:pt>
                <c:pt idx="17">
                  <c:v>5.4560000000000004</c:v>
                </c:pt>
                <c:pt idx="18">
                  <c:v>5.5340000000000007</c:v>
                </c:pt>
                <c:pt idx="19">
                  <c:v>5.612000000000001</c:v>
                </c:pt>
                <c:pt idx="20">
                  <c:v>5.69</c:v>
                </c:pt>
                <c:pt idx="21">
                  <c:v>5.7360000000000007</c:v>
                </c:pt>
                <c:pt idx="22">
                  <c:v>5.7820000000000009</c:v>
                </c:pt>
                <c:pt idx="23">
                  <c:v>5.8280000000000012</c:v>
                </c:pt>
                <c:pt idx="24">
                  <c:v>5.8740000000000014</c:v>
                </c:pt>
                <c:pt idx="25">
                  <c:v>5.92</c:v>
                </c:pt>
                <c:pt idx="26">
                  <c:v>6.1420000000000003</c:v>
                </c:pt>
                <c:pt idx="27">
                  <c:v>6.3640000000000008</c:v>
                </c:pt>
                <c:pt idx="28">
                  <c:v>6.5860000000000012</c:v>
                </c:pt>
                <c:pt idx="29">
                  <c:v>6.8080000000000016</c:v>
                </c:pt>
                <c:pt idx="30">
                  <c:v>7.03</c:v>
                </c:pt>
                <c:pt idx="31">
                  <c:v>6.85</c:v>
                </c:pt>
                <c:pt idx="32">
                  <c:v>6.86</c:v>
                </c:pt>
                <c:pt idx="33">
                  <c:v>6.86</c:v>
                </c:pt>
                <c:pt idx="34">
                  <c:v>6.89</c:v>
                </c:pt>
                <c:pt idx="35">
                  <c:v>7.18</c:v>
                </c:pt>
                <c:pt idx="36">
                  <c:v>7.1</c:v>
                </c:pt>
                <c:pt idx="37">
                  <c:v>7.22</c:v>
                </c:pt>
                <c:pt idx="38">
                  <c:v>6.9</c:v>
                </c:pt>
                <c:pt idx="39">
                  <c:v>6.8</c:v>
                </c:pt>
                <c:pt idx="40">
                  <c:v>7.05</c:v>
                </c:pt>
                <c:pt idx="41">
                  <c:v>7.26</c:v>
                </c:pt>
                <c:pt idx="42">
                  <c:v>7.37</c:v>
                </c:pt>
                <c:pt idx="43">
                  <c:v>7.39</c:v>
                </c:pt>
                <c:pt idx="44">
                  <c:v>7.34</c:v>
                </c:pt>
                <c:pt idx="45">
                  <c:v>7.42</c:v>
                </c:pt>
                <c:pt idx="46">
                  <c:v>7.41</c:v>
                </c:pt>
                <c:pt idx="47">
                  <c:v>7.44</c:v>
                </c:pt>
                <c:pt idx="48">
                  <c:v>7.46</c:v>
                </c:pt>
                <c:pt idx="49">
                  <c:v>7.47</c:v>
                </c:pt>
                <c:pt idx="50">
                  <c:v>7.35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B0-4716-A3ED-87E251D4597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5.077058823529411</c:v>
                </c:pt>
                <c:pt idx="1">
                  <c:v>4.9818778280542979</c:v>
                </c:pt>
                <c:pt idx="2">
                  <c:v>4.8866968325791849</c:v>
                </c:pt>
                <c:pt idx="3">
                  <c:v>4.7915158371040718</c:v>
                </c:pt>
                <c:pt idx="4">
                  <c:v>4.6963348416289588</c:v>
                </c:pt>
                <c:pt idx="5">
                  <c:v>4.6011538461538475</c:v>
                </c:pt>
                <c:pt idx="6">
                  <c:v>4.6004786324786338</c:v>
                </c:pt>
                <c:pt idx="7">
                  <c:v>4.59980341880342</c:v>
                </c:pt>
                <c:pt idx="8">
                  <c:v>4.5991282051282063</c:v>
                </c:pt>
                <c:pt idx="9">
                  <c:v>4.5984529914529926</c:v>
                </c:pt>
                <c:pt idx="10">
                  <c:v>4.597777777777778</c:v>
                </c:pt>
                <c:pt idx="11">
                  <c:v>4.6081507936507942</c:v>
                </c:pt>
                <c:pt idx="12">
                  <c:v>4.6185238095238104</c:v>
                </c:pt>
                <c:pt idx="13">
                  <c:v>4.6288968253968266</c:v>
                </c:pt>
                <c:pt idx="14">
                  <c:v>4.6392698412698428</c:v>
                </c:pt>
                <c:pt idx="15">
                  <c:v>4.6496428571428572</c:v>
                </c:pt>
                <c:pt idx="16">
                  <c:v>4.6760591133004921</c:v>
                </c:pt>
                <c:pt idx="17">
                  <c:v>4.7024753694581269</c:v>
                </c:pt>
                <c:pt idx="18">
                  <c:v>4.7288916256157618</c:v>
                </c:pt>
                <c:pt idx="19">
                  <c:v>4.7553078817733967</c:v>
                </c:pt>
                <c:pt idx="20">
                  <c:v>4.7817241379310325</c:v>
                </c:pt>
                <c:pt idx="21">
                  <c:v>4.8299793103448261</c:v>
                </c:pt>
                <c:pt idx="22">
                  <c:v>4.8782344827586197</c:v>
                </c:pt>
                <c:pt idx="23">
                  <c:v>4.9264896551724133</c:v>
                </c:pt>
                <c:pt idx="24">
                  <c:v>4.974744827586207</c:v>
                </c:pt>
                <c:pt idx="25">
                  <c:v>5.0230000000000006</c:v>
                </c:pt>
                <c:pt idx="26">
                  <c:v>5.1732000000000005</c:v>
                </c:pt>
                <c:pt idx="27">
                  <c:v>5.3234000000000004</c:v>
                </c:pt>
                <c:pt idx="28">
                  <c:v>5.4736000000000002</c:v>
                </c:pt>
                <c:pt idx="29">
                  <c:v>5.6238000000000001</c:v>
                </c:pt>
                <c:pt idx="30">
                  <c:v>5.774</c:v>
                </c:pt>
                <c:pt idx="31">
                  <c:v>5.8283333333333331</c:v>
                </c:pt>
                <c:pt idx="32">
                  <c:v>5.8353333333333337</c:v>
                </c:pt>
                <c:pt idx="33">
                  <c:v>5.8819354838709677</c:v>
                </c:pt>
                <c:pt idx="34">
                  <c:v>5.8029032258064515</c:v>
                </c:pt>
                <c:pt idx="35">
                  <c:v>5.8447222222222219</c:v>
                </c:pt>
                <c:pt idx="36">
                  <c:v>5.9488888888888898</c:v>
                </c:pt>
                <c:pt idx="37">
                  <c:v>5.9894444444444446</c:v>
                </c:pt>
                <c:pt idx="38">
                  <c:v>5.9747222222222227</c:v>
                </c:pt>
                <c:pt idx="39">
                  <c:v>6.0666666666666664</c:v>
                </c:pt>
                <c:pt idx="40">
                  <c:v>6.1258974358974347</c:v>
                </c:pt>
                <c:pt idx="41">
                  <c:v>6.1171794871794871</c:v>
                </c:pt>
                <c:pt idx="42">
                  <c:v>6.1374358974358962</c:v>
                </c:pt>
                <c:pt idx="43">
                  <c:v>6.1421951219512207</c:v>
                </c:pt>
                <c:pt idx="44">
                  <c:v>6.2259523809523829</c:v>
                </c:pt>
                <c:pt idx="45">
                  <c:v>6.2390476190476196</c:v>
                </c:pt>
                <c:pt idx="46">
                  <c:v>6.279767441860467</c:v>
                </c:pt>
                <c:pt idx="47">
                  <c:v>6.2144186046511631</c:v>
                </c:pt>
                <c:pt idx="48">
                  <c:v>6.2516279069767444</c:v>
                </c:pt>
                <c:pt idx="49">
                  <c:v>6.2888888888888888</c:v>
                </c:pt>
                <c:pt idx="50">
                  <c:v>6.2011111111111115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B0-4716-A3ED-87E251D45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6238336"/>
        <c:axId val="496239320"/>
      </c:lineChart>
      <c:catAx>
        <c:axId val="4962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239320"/>
        <c:crosses val="autoZero"/>
        <c:auto val="1"/>
        <c:lblAlgn val="ctr"/>
        <c:lblOffset val="100"/>
        <c:noMultiLvlLbl val="0"/>
      </c:catAx>
      <c:valAx>
        <c:axId val="496239320"/>
        <c:scaling>
          <c:orientation val="minMax"/>
          <c:max val="7.5"/>
          <c:min val="4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23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Botswana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Sheet1!$B$1:$BK$1</c:f>
              <c:strCach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strCache>
            </c:strRef>
          </c:cat>
          <c:val>
            <c:numRef>
              <c:f>Sheet1!$B$2:$BK$2</c:f>
              <c:numCache>
                <c:formatCode>General</c:formatCode>
                <c:ptCount val="62"/>
                <c:pt idx="0">
                  <c:v>357.56324760878846</c:v>
                </c:pt>
                <c:pt idx="1">
                  <c:v>372.86118976139153</c:v>
                </c:pt>
                <c:pt idx="2">
                  <c:v>389.2984171224922</c:v>
                </c:pt>
                <c:pt idx="3">
                  <c:v>403.17737993325835</c:v>
                </c:pt>
                <c:pt idx="4">
                  <c:v>421.14958877470184</c:v>
                </c:pt>
                <c:pt idx="5">
                  <c:v>435.98537757877767</c:v>
                </c:pt>
                <c:pt idx="6">
                  <c:v>453.94845138337467</c:v>
                </c:pt>
                <c:pt idx="7">
                  <c:v>470.84814921711649</c:v>
                </c:pt>
                <c:pt idx="8">
                  <c:v>509.39806208944475</c:v>
                </c:pt>
                <c:pt idx="9">
                  <c:v>572.66902799625973</c:v>
                </c:pt>
                <c:pt idx="10">
                  <c:v>653.1699577776983</c:v>
                </c:pt>
                <c:pt idx="11">
                  <c:v>798.130239712866</c:v>
                </c:pt>
                <c:pt idx="12">
                  <c:v>977.16852668366164</c:v>
                </c:pt>
                <c:pt idx="13">
                  <c:v>1146.1463769924583</c:v>
                </c:pt>
                <c:pt idx="14">
                  <c:v>1203.7206545031011</c:v>
                </c:pt>
                <c:pt idx="15">
                  <c:v>1258.4723968976145</c:v>
                </c:pt>
                <c:pt idx="16">
                  <c:v>1340.6801893425093</c:v>
                </c:pt>
                <c:pt idx="17">
                  <c:v>1444.4142857107629</c:v>
                </c:pt>
                <c:pt idx="18">
                  <c:v>1588.0870007302503</c:v>
                </c:pt>
                <c:pt idx="19">
                  <c:v>1713.8877458062855</c:v>
                </c:pt>
                <c:pt idx="20">
                  <c:v>1849.241942580649</c:v>
                </c:pt>
                <c:pt idx="21">
                  <c:v>1946.3094538316495</c:v>
                </c:pt>
                <c:pt idx="22">
                  <c:v>2109.5213300259088</c:v>
                </c:pt>
                <c:pt idx="23">
                  <c:v>2307.1467255951698</c:v>
                </c:pt>
                <c:pt idx="24">
                  <c:v>2418.5575615367698</c:v>
                </c:pt>
                <c:pt idx="25">
                  <c:v>2498.48420132707</c:v>
                </c:pt>
                <c:pt idx="26">
                  <c:v>2602.0566674970896</c:v>
                </c:pt>
                <c:pt idx="27">
                  <c:v>2800.4288207173458</c:v>
                </c:pt>
                <c:pt idx="28">
                  <c:v>3219.2062520321083</c:v>
                </c:pt>
                <c:pt idx="29">
                  <c:v>3509.7311394292014</c:v>
                </c:pt>
                <c:pt idx="30">
                  <c:v>3624.3295948027926</c:v>
                </c:pt>
                <c:pt idx="31">
                  <c:v>3778.4776765081906</c:v>
                </c:pt>
                <c:pt idx="32">
                  <c:v>3782.5503734195249</c:v>
                </c:pt>
                <c:pt idx="33">
                  <c:v>3757.0232878470692</c:v>
                </c:pt>
                <c:pt idx="34">
                  <c:v>3798.4366469879978</c:v>
                </c:pt>
                <c:pt idx="35">
                  <c:v>3968.3207175778061</c:v>
                </c:pt>
                <c:pt idx="36">
                  <c:v>4100.4434823390375</c:v>
                </c:pt>
                <c:pt idx="37">
                  <c:v>4338.9003033866147</c:v>
                </c:pt>
                <c:pt idx="38">
                  <c:v>4260.238912372849</c:v>
                </c:pt>
                <c:pt idx="39">
                  <c:v>4572.1808901592449</c:v>
                </c:pt>
                <c:pt idx="40">
                  <c:v>4569.215193850765</c:v>
                </c:pt>
                <c:pt idx="41">
                  <c:v>4494.9387548596796</c:v>
                </c:pt>
                <c:pt idx="42">
                  <c:v>4683.95585975014</c:v>
                </c:pt>
                <c:pt idx="43">
                  <c:v>4816.5700390728543</c:v>
                </c:pt>
                <c:pt idx="44">
                  <c:v>4859.6289620087473</c:v>
                </c:pt>
                <c:pt idx="45">
                  <c:v>4986.3279860390139</c:v>
                </c:pt>
                <c:pt idx="46">
                  <c:v>5294.969711629109</c:v>
                </c:pt>
                <c:pt idx="47">
                  <c:v>5612.3277916174866</c:v>
                </c:pt>
                <c:pt idx="48">
                  <c:v>5837.7792628526568</c:v>
                </c:pt>
                <c:pt idx="49">
                  <c:v>5286.5749164918352</c:v>
                </c:pt>
                <c:pt idx="50">
                  <c:v>5642.2200492196162</c:v>
                </c:pt>
                <c:pt idx="51">
                  <c:v>5899.4628413425125</c:v>
                </c:pt>
                <c:pt idx="52">
                  <c:v>6089.3991081897166</c:v>
                </c:pt>
                <c:pt idx="53">
                  <c:v>6704.5368172848994</c:v>
                </c:pt>
                <c:pt idx="54">
                  <c:v>6895.5744132979808</c:v>
                </c:pt>
                <c:pt idx="55">
                  <c:v>6402.910183383914</c:v>
                </c:pt>
                <c:pt idx="56">
                  <c:v>6729.0655942796066</c:v>
                </c:pt>
                <c:pt idx="57">
                  <c:v>6855.1603113019146</c:v>
                </c:pt>
                <c:pt idx="58">
                  <c:v>6973.0988456246359</c:v>
                </c:pt>
                <c:pt idx="59">
                  <c:v>7051.3464908520318</c:v>
                </c:pt>
                <c:pt idx="60">
                  <c:v>6304.8623023966284</c:v>
                </c:pt>
                <c:pt idx="61">
                  <c:v>6887.7521714014201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30-4970-9EA3-5973781246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Sheet1!$B$1:$BK$1</c:f>
              <c:strCache>
                <c:ptCount val="62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</c:strCache>
            </c:strRef>
          </c:cat>
          <c:val>
            <c:numRef>
              <c:f>Sheet1!$B$3:$BK$3</c:f>
              <c:numCache>
                <c:formatCode>General</c:formatCode>
                <c:ptCount val="62"/>
                <c:pt idx="0">
                  <c:v>1135.8405620608987</c:v>
                </c:pt>
                <c:pt idx="1">
                  <c:v>1120.4620414483884</c:v>
                </c:pt>
                <c:pt idx="2">
                  <c:v>1160.6861334183045</c:v>
                </c:pt>
                <c:pt idx="3">
                  <c:v>1202.381041884712</c:v>
                </c:pt>
                <c:pt idx="4">
                  <c:v>1231.6688902250614</c:v>
                </c:pt>
                <c:pt idx="5">
                  <c:v>1259.0017428733743</c:v>
                </c:pt>
                <c:pt idx="6">
                  <c:v>1244.9355278461128</c:v>
                </c:pt>
                <c:pt idx="7">
                  <c:v>1199.8164749695256</c:v>
                </c:pt>
                <c:pt idx="8">
                  <c:v>1204.974871515047</c:v>
                </c:pt>
                <c:pt idx="9">
                  <c:v>1284.2354755457225</c:v>
                </c:pt>
                <c:pt idx="10">
                  <c:v>1379.497350896359</c:v>
                </c:pt>
                <c:pt idx="11">
                  <c:v>1448.5730547628498</c:v>
                </c:pt>
                <c:pt idx="12">
                  <c:v>1447.1971211092243</c:v>
                </c:pt>
                <c:pt idx="13">
                  <c:v>1469.6069907051758</c:v>
                </c:pt>
                <c:pt idx="14">
                  <c:v>1542.9951321032718</c:v>
                </c:pt>
                <c:pt idx="15">
                  <c:v>1499.160858620131</c:v>
                </c:pt>
                <c:pt idx="16">
                  <c:v>1538.0302306333735</c:v>
                </c:pt>
                <c:pt idx="17">
                  <c:v>1538.4495359882815</c:v>
                </c:pt>
                <c:pt idx="18">
                  <c:v>1487.5170219676988</c:v>
                </c:pt>
                <c:pt idx="19">
                  <c:v>1502.8637695209716</c:v>
                </c:pt>
                <c:pt idx="20">
                  <c:v>1515.6670726647208</c:v>
                </c:pt>
                <c:pt idx="21">
                  <c:v>1462.5341232668334</c:v>
                </c:pt>
                <c:pt idx="22">
                  <c:v>1406.0833240177608</c:v>
                </c:pt>
                <c:pt idx="23">
                  <c:v>1332.2540786059299</c:v>
                </c:pt>
                <c:pt idx="24">
                  <c:v>1321.5634813950949</c:v>
                </c:pt>
                <c:pt idx="25">
                  <c:v>1307.51099611935</c:v>
                </c:pt>
                <c:pt idx="26">
                  <c:v>1295.3092047456664</c:v>
                </c:pt>
                <c:pt idx="27">
                  <c:v>1298.3029607585195</c:v>
                </c:pt>
                <c:pt idx="28">
                  <c:v>1316.3495301071216</c:v>
                </c:pt>
                <c:pt idx="29">
                  <c:v>1313.6941926480179</c:v>
                </c:pt>
                <c:pt idx="30">
                  <c:v>1308.8006153764043</c:v>
                </c:pt>
                <c:pt idx="31">
                  <c:v>1279.5435142160884</c:v>
                </c:pt>
                <c:pt idx="32">
                  <c:v>1243.3630473884878</c:v>
                </c:pt>
                <c:pt idx="33">
                  <c:v>1201.6308123046015</c:v>
                </c:pt>
                <c:pt idx="34">
                  <c:v>1182.5134267331296</c:v>
                </c:pt>
                <c:pt idx="35">
                  <c:v>1189.9916853886616</c:v>
                </c:pt>
                <c:pt idx="36">
                  <c:v>1218.2272023856588</c:v>
                </c:pt>
                <c:pt idx="37">
                  <c:v>1238.1787674868581</c:v>
                </c:pt>
                <c:pt idx="38">
                  <c:v>1236.2199763932906</c:v>
                </c:pt>
                <c:pt idx="39">
                  <c:v>1230.2591386409949</c:v>
                </c:pt>
                <c:pt idx="40">
                  <c:v>1240.4517930526322</c:v>
                </c:pt>
                <c:pt idx="41">
                  <c:v>1260.041073092634</c:v>
                </c:pt>
                <c:pt idx="42">
                  <c:v>1304.5708420908759</c:v>
                </c:pt>
                <c:pt idx="43">
                  <c:v>1322.6375395296268</c:v>
                </c:pt>
                <c:pt idx="44">
                  <c:v>1372.5485017247495</c:v>
                </c:pt>
                <c:pt idx="45">
                  <c:v>1416.7189861181193</c:v>
                </c:pt>
                <c:pt idx="46">
                  <c:v>1462.7477664491082</c:v>
                </c:pt>
                <c:pt idx="47">
                  <c:v>1511.3987775367705</c:v>
                </c:pt>
                <c:pt idx="48">
                  <c:v>1546.6716024878981</c:v>
                </c:pt>
                <c:pt idx="49">
                  <c:v>1550.9626821599502</c:v>
                </c:pt>
                <c:pt idx="50">
                  <c:v>1598.6486144752514</c:v>
                </c:pt>
                <c:pt idx="51">
                  <c:v>1620.7438143186037</c:v>
                </c:pt>
                <c:pt idx="52">
                  <c:v>1620.6056485648412</c:v>
                </c:pt>
                <c:pt idx="53">
                  <c:v>1656.6832670251717</c:v>
                </c:pt>
                <c:pt idx="54">
                  <c:v>1690.6271786940547</c:v>
                </c:pt>
                <c:pt idx="55">
                  <c:v>1692.6742941007526</c:v>
                </c:pt>
                <c:pt idx="56">
                  <c:v>1668.8507813185331</c:v>
                </c:pt>
                <c:pt idx="57">
                  <c:v>1664.7539511807304</c:v>
                </c:pt>
                <c:pt idx="58">
                  <c:v>1664.9522296664534</c:v>
                </c:pt>
                <c:pt idx="59">
                  <c:v>1663.2646689590629</c:v>
                </c:pt>
                <c:pt idx="60">
                  <c:v>1588.393541720892</c:v>
                </c:pt>
                <c:pt idx="61">
                  <c:v>1612.0585379038232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30-4970-9EA3-597378124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583744"/>
        <c:axId val="579584072"/>
      </c:lineChart>
      <c:catAx>
        <c:axId val="5795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84072"/>
        <c:crosses val="autoZero"/>
        <c:auto val="1"/>
        <c:lblAlgn val="ctr"/>
        <c:lblOffset val="100"/>
        <c:noMultiLvlLbl val="0"/>
      </c:catAx>
      <c:valAx>
        <c:axId val="57958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58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22177374886961"/>
          <c:y val="6.4421920086076195E-2"/>
          <c:w val="0.75930521091811409"/>
          <c:h val="0.76777251184834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Income per capita of the lowest 10% (2011 US$), 2011</c:v>
                </c:pt>
              </c:strCache>
            </c:strRef>
          </c:tx>
          <c:spPr>
            <a:solidFill>
              <a:srgbClr val="FFFF00"/>
            </a:solidFill>
            <a:ln w="38709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2.023081897232577E-2</c:v>
                </c:pt>
                <c:pt idx="1">
                  <c:v>7.003697939702197E-2</c:v>
                </c:pt>
                <c:pt idx="2">
                  <c:v>0.17444348049611208</c:v>
                </c:pt>
                <c:pt idx="3">
                  <c:v>0.31446973395026023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1-4A9E-9A5C-A8477CE40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01032"/>
        <c:axId val="1"/>
        <c:axId val="0"/>
      </c:bar3DChart>
      <c:catAx>
        <c:axId val="1787010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0.30000000000000004"/>
          <c:min val="0"/>
        </c:scaling>
        <c:delete val="0"/>
        <c:axPos val="r"/>
        <c:majorGridlines>
          <c:spPr>
            <a:ln w="322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701032"/>
        <c:crosses val="autoZero"/>
        <c:crossBetween val="between"/>
        <c:majorUnit val="5.000000000000001E-2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82121352478"/>
          <c:y val="4.4184721475033009E-2"/>
          <c:w val="0.75930521091811409"/>
          <c:h val="0.76777251184834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Income per capita of the lowest 10% (2011 US$), 2011</c:v>
                </c:pt>
              </c:strCache>
            </c:strRef>
          </c:tx>
          <c:spPr>
            <a:solidFill>
              <a:srgbClr val="FFFF00"/>
            </a:solidFill>
            <a:ln w="38653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14203.88357842046</c:v>
                </c:pt>
                <c:pt idx="1">
                  <c:v>5654.3303081670601</c:v>
                </c:pt>
                <c:pt idx="2">
                  <c:v>2640.7958011171495</c:v>
                </c:pt>
                <c:pt idx="3">
                  <c:v>1735.9111039214479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E00-9B5B-FDEE6131E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699832"/>
        <c:axId val="1"/>
        <c:axId val="0"/>
      </c:bar3DChart>
      <c:catAx>
        <c:axId val="1896998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4000"/>
          <c:min val="0"/>
        </c:scaling>
        <c:delete val="0"/>
        <c:axPos val="r"/>
        <c:majorGridlines>
          <c:spPr>
            <a:ln w="3221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32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9699832"/>
        <c:crosses val="autoZero"/>
        <c:crossBetween val="between"/>
        <c:majorUnit val="1000"/>
      </c:valAx>
      <c:spPr>
        <a:noFill/>
        <a:ln w="253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150944223894022E-2"/>
          <c:y val="2.7289455665867855E-2"/>
          <c:w val="0.75930521091811409"/>
          <c:h val="0.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GDP per capita, PPP (constant 2000 international $, 2005) </c:v>
                </c:pt>
              </c:strCache>
            </c:strRef>
          </c:tx>
          <c:spPr>
            <a:solidFill>
              <a:srgbClr val="FFFF00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48251.402723438572</c:v>
                </c:pt>
                <c:pt idx="1">
                  <c:v>23233.641883175093</c:v>
                </c:pt>
                <c:pt idx="2">
                  <c:v>14122.422901956574</c:v>
                </c:pt>
                <c:pt idx="3">
                  <c:v>6542.4899728849814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C-4AB6-8F74-DAA6D27DD0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FF00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C-4AB6-8F74-DAA6D27DD0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1AC-4AB6-8F74-DAA6D27DD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3381696"/>
        <c:axId val="1"/>
        <c:axId val="0"/>
      </c:bar3DChart>
      <c:catAx>
        <c:axId val="1833816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0000"/>
          <c:min val="0"/>
        </c:scaling>
        <c:delete val="0"/>
        <c:axPos val="r"/>
        <c:majorGridlines>
          <c:spPr>
            <a:ln w="370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78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PPP constant</a:t>
                </a:r>
              </a:p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78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international $</a:t>
                </a:r>
              </a:p>
            </c:rich>
          </c:tx>
          <c:layout>
            <c:manualLayout>
              <c:xMode val="edge"/>
              <c:yMode val="edge"/>
              <c:x val="4.1899441340782122E-3"/>
              <c:y val="0.25846085277076219"/>
            </c:manualLayout>
          </c:layout>
          <c:overlay val="0"/>
          <c:spPr>
            <a:noFill/>
            <a:ln w="29650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37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381696"/>
        <c:crosses val="autoZero"/>
        <c:crossBetween val="between"/>
        <c:majorUnit val="5000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09102181840736E-2"/>
          <c:y val="0.14012192972147139"/>
          <c:w val="0.9327933313891319"/>
          <c:h val="0.6586612350539514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Illiterate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/>
              </a:solidFill>
            </a:ln>
          </c:spPr>
          <c:cat>
            <c:numRef>
              <c:f>Sheet1!$A$2:$A$68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Sheet1!$B$2:$B$68</c:f>
              <c:numCache>
                <c:formatCode>General</c:formatCode>
                <c:ptCount val="67"/>
                <c:pt idx="0">
                  <c:v>1.6171213689999999</c:v>
                </c:pt>
                <c:pt idx="1">
                  <c:v>1.6329866239999999</c:v>
                </c:pt>
                <c:pt idx="2">
                  <c:v>1.648851879</c:v>
                </c:pt>
                <c:pt idx="3">
                  <c:v>1.664717134</c:v>
                </c:pt>
                <c:pt idx="4">
                  <c:v>1.680582389</c:v>
                </c:pt>
                <c:pt idx="5">
                  <c:v>1.696447644</c:v>
                </c:pt>
                <c:pt idx="6">
                  <c:v>1.7123128990000001</c:v>
                </c:pt>
                <c:pt idx="7">
                  <c:v>1.7281781540000001</c:v>
                </c:pt>
                <c:pt idx="8">
                  <c:v>1.7440434090000001</c:v>
                </c:pt>
                <c:pt idx="9">
                  <c:v>1.7599086639999999</c:v>
                </c:pt>
                <c:pt idx="10">
                  <c:v>1.775773915</c:v>
                </c:pt>
                <c:pt idx="11">
                  <c:v>1.7172470369999999</c:v>
                </c:pt>
                <c:pt idx="12">
                  <c:v>1.670651264</c:v>
                </c:pt>
                <c:pt idx="13">
                  <c:v>1.6361865959999999</c:v>
                </c:pt>
                <c:pt idx="14">
                  <c:v>1.602116168</c:v>
                </c:pt>
                <c:pt idx="15">
                  <c:v>1.569455322</c:v>
                </c:pt>
                <c:pt idx="16">
                  <c:v>1.539946364</c:v>
                </c:pt>
                <c:pt idx="17">
                  <c:v>1.5098099629999999</c:v>
                </c:pt>
                <c:pt idx="18">
                  <c:v>1.4806147590000001</c:v>
                </c:pt>
                <c:pt idx="19">
                  <c:v>1.455729585</c:v>
                </c:pt>
                <c:pt idx="20">
                  <c:v>1.431585613</c:v>
                </c:pt>
                <c:pt idx="21">
                  <c:v>1.4096318919999999</c:v>
                </c:pt>
                <c:pt idx="22">
                  <c:v>1.3864665519999999</c:v>
                </c:pt>
                <c:pt idx="23">
                  <c:v>1.3623738620000001</c:v>
                </c:pt>
                <c:pt idx="24">
                  <c:v>1.3389564890000001</c:v>
                </c:pt>
                <c:pt idx="25">
                  <c:v>1.313793515</c:v>
                </c:pt>
                <c:pt idx="26">
                  <c:v>1.2867956359999999</c:v>
                </c:pt>
                <c:pt idx="27">
                  <c:v>1.3039310031320261</c:v>
                </c:pt>
                <c:pt idx="28">
                  <c:v>1.3092493189946242</c:v>
                </c:pt>
                <c:pt idx="29">
                  <c:v>1.3147924628087648</c:v>
                </c:pt>
                <c:pt idx="30">
                  <c:v>1.3283659618873624</c:v>
                </c:pt>
                <c:pt idx="31">
                  <c:v>1.3301685009804731</c:v>
                </c:pt>
                <c:pt idx="32">
                  <c:v>1.3365924348774094</c:v>
                </c:pt>
                <c:pt idx="33">
                  <c:v>1.3356608460036858</c:v>
                </c:pt>
                <c:pt idx="34">
                  <c:v>1.3368263537626743</c:v>
                </c:pt>
                <c:pt idx="35">
                  <c:v>1.3400079183289604</c:v>
                </c:pt>
                <c:pt idx="36">
                  <c:v>1.3440193551052035</c:v>
                </c:pt>
                <c:pt idx="37">
                  <c:v>1.3424639502580262</c:v>
                </c:pt>
                <c:pt idx="38">
                  <c:v>1.2879218896722144</c:v>
                </c:pt>
                <c:pt idx="39">
                  <c:v>1.2906062629707369</c:v>
                </c:pt>
                <c:pt idx="40">
                  <c:v>1.2969773227393218</c:v>
                </c:pt>
                <c:pt idx="41">
                  <c:v>1.2893772655503846</c:v>
                </c:pt>
                <c:pt idx="42">
                  <c:v>1.2865586185680069</c:v>
                </c:pt>
                <c:pt idx="43">
                  <c:v>1.2868788776951132</c:v>
                </c:pt>
                <c:pt idx="44">
                  <c:v>1.286495720174635</c:v>
                </c:pt>
                <c:pt idx="45">
                  <c:v>1.2855674692442522</c:v>
                </c:pt>
                <c:pt idx="46">
                  <c:v>1.2821894244772787</c:v>
                </c:pt>
                <c:pt idx="47">
                  <c:v>1.1854354811632644</c:v>
                </c:pt>
                <c:pt idx="48">
                  <c:v>1.1311168818422499</c:v>
                </c:pt>
                <c:pt idx="49">
                  <c:v>1.1277382783870802</c:v>
                </c:pt>
                <c:pt idx="50">
                  <c:v>1.1324982686262655</c:v>
                </c:pt>
                <c:pt idx="51">
                  <c:v>1.1309138982738933</c:v>
                </c:pt>
                <c:pt idx="52">
                  <c:v>1.124522147888751</c:v>
                </c:pt>
                <c:pt idx="53">
                  <c:v>1.1074292603471423</c:v>
                </c:pt>
                <c:pt idx="54">
                  <c:v>1.0910190714190169</c:v>
                </c:pt>
                <c:pt idx="55">
                  <c:v>1.1070992595114746</c:v>
                </c:pt>
                <c:pt idx="56">
                  <c:v>1.1210598176490012</c:v>
                </c:pt>
                <c:pt idx="57">
                  <c:v>1.1006825195768404</c:v>
                </c:pt>
                <c:pt idx="58">
                  <c:v>1.0925996808964873</c:v>
                </c:pt>
                <c:pt idx="59">
                  <c:v>1.0843792694811458</c:v>
                </c:pt>
                <c:pt idx="60">
                  <c:v>1.0686190658353281</c:v>
                </c:pt>
                <c:pt idx="61">
                  <c:v>1.0788005935897798</c:v>
                </c:pt>
                <c:pt idx="62">
                  <c:v>1.0372600691453553</c:v>
                </c:pt>
                <c:pt idx="63">
                  <c:v>1.0404700363214978</c:v>
                </c:pt>
                <c:pt idx="64">
                  <c:v>1.0296250692254783</c:v>
                </c:pt>
                <c:pt idx="65">
                  <c:v>1.0264132980334768</c:v>
                </c:pt>
                <c:pt idx="66">
                  <c:v>1.0212557635011321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6-484A-A646-F6ADEA7056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Literate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00"/>
              </a:solidFill>
            </a:ln>
          </c:spPr>
          <c:cat>
            <c:numRef>
              <c:f>Sheet1!$A$2:$A$68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Sheet1!$C$2:$C$68</c:f>
              <c:numCache>
                <c:formatCode>General</c:formatCode>
                <c:ptCount val="67"/>
                <c:pt idx="0">
                  <c:v>0.90802794340000004</c:v>
                </c:pt>
                <c:pt idx="1">
                  <c:v>0.94284975440000007</c:v>
                </c:pt>
                <c:pt idx="2">
                  <c:v>0.97767156540000011</c:v>
                </c:pt>
                <c:pt idx="3">
                  <c:v>1.0124933764000001</c:v>
                </c:pt>
                <c:pt idx="4">
                  <c:v>1.0473151874000002</c:v>
                </c:pt>
                <c:pt idx="5">
                  <c:v>1.0821369984000002</c:v>
                </c:pt>
                <c:pt idx="6">
                  <c:v>1.1169588094000003</c:v>
                </c:pt>
                <c:pt idx="7">
                  <c:v>1.1517806203999998</c:v>
                </c:pt>
                <c:pt idx="8">
                  <c:v>1.1866024313999999</c:v>
                </c:pt>
                <c:pt idx="9">
                  <c:v>1.2214242424000001</c:v>
                </c:pt>
                <c:pt idx="10">
                  <c:v>1.2562460630000001</c:v>
                </c:pt>
                <c:pt idx="11">
                  <c:v>1.3558305260000001</c:v>
                </c:pt>
                <c:pt idx="12">
                  <c:v>1.4554149889999999</c:v>
                </c:pt>
                <c:pt idx="13">
                  <c:v>1.5549994520000001</c:v>
                </c:pt>
                <c:pt idx="14">
                  <c:v>1.6545839150000001</c:v>
                </c:pt>
                <c:pt idx="15">
                  <c:v>1.7541683780000001</c:v>
                </c:pt>
                <c:pt idx="16">
                  <c:v>1.8537528409999999</c:v>
                </c:pt>
                <c:pt idx="17">
                  <c:v>1.9533373040000002</c:v>
                </c:pt>
                <c:pt idx="18">
                  <c:v>2.052921767</c:v>
                </c:pt>
                <c:pt idx="19">
                  <c:v>2.1525062300000002</c:v>
                </c:pt>
                <c:pt idx="20">
                  <c:v>2.2520906930000004</c:v>
                </c:pt>
                <c:pt idx="21">
                  <c:v>2.3516751559999998</c:v>
                </c:pt>
                <c:pt idx="22">
                  <c:v>2.451259619</c:v>
                </c:pt>
                <c:pt idx="23">
                  <c:v>2.5508440819999998</c:v>
                </c:pt>
                <c:pt idx="24">
                  <c:v>2.650428545</c:v>
                </c:pt>
                <c:pt idx="25">
                  <c:v>2.7500130080000003</c:v>
                </c:pt>
                <c:pt idx="26">
                  <c:v>2.849597471</c:v>
                </c:pt>
                <c:pt idx="27">
                  <c:v>2.9048399378679739</c:v>
                </c:pt>
                <c:pt idx="28">
                  <c:v>2.9730921410053757</c:v>
                </c:pt>
                <c:pt idx="29">
                  <c:v>3.043001136191235</c:v>
                </c:pt>
                <c:pt idx="30">
                  <c:v>3.1056560131126378</c:v>
                </c:pt>
                <c:pt idx="31">
                  <c:v>3.1821004610195271</c:v>
                </c:pt>
                <c:pt idx="32">
                  <c:v>3.2568618181225908</c:v>
                </c:pt>
                <c:pt idx="33">
                  <c:v>3.339706786996314</c:v>
                </c:pt>
                <c:pt idx="34">
                  <c:v>3.4201717192373255</c:v>
                </c:pt>
                <c:pt idx="35">
                  <c:v>3.5001472496710395</c:v>
                </c:pt>
                <c:pt idx="36">
                  <c:v>3.5817819788947967</c:v>
                </c:pt>
                <c:pt idx="37">
                  <c:v>3.6711124367419732</c:v>
                </c:pt>
                <c:pt idx="38">
                  <c:v>3.8143714583277855</c:v>
                </c:pt>
                <c:pt idx="39">
                  <c:v>3.9003589590292629</c:v>
                </c:pt>
                <c:pt idx="40">
                  <c:v>3.9843627552606788</c:v>
                </c:pt>
                <c:pt idx="41">
                  <c:v>4.0798328294496153</c:v>
                </c:pt>
                <c:pt idx="42">
                  <c:v>4.1668353414319927</c:v>
                </c:pt>
                <c:pt idx="43">
                  <c:v>4.2515698483048876</c:v>
                </c:pt>
                <c:pt idx="44">
                  <c:v>4.3360797008253646</c:v>
                </c:pt>
                <c:pt idx="45">
                  <c:v>4.4219655537557472</c:v>
                </c:pt>
                <c:pt idx="46">
                  <c:v>4.5082647955227211</c:v>
                </c:pt>
                <c:pt idx="47">
                  <c:v>4.6876362868367352</c:v>
                </c:pt>
                <c:pt idx="48">
                  <c:v>4.82369366815775</c:v>
                </c:pt>
                <c:pt idx="49">
                  <c:v>4.90754585661292</c:v>
                </c:pt>
                <c:pt idx="50">
                  <c:v>4.9826100943737348</c:v>
                </c:pt>
                <c:pt idx="51">
                  <c:v>5.0635465457261066</c:v>
                </c:pt>
                <c:pt idx="52">
                  <c:v>5.1490042931112487</c:v>
                </c:pt>
                <c:pt idx="53">
                  <c:v>5.2452484386528582</c:v>
                </c:pt>
                <c:pt idx="54">
                  <c:v>5.3413558995809831</c:v>
                </c:pt>
                <c:pt idx="55">
                  <c:v>5.4055036074885257</c:v>
                </c:pt>
                <c:pt idx="56">
                  <c:v>5.4725633843509982</c:v>
                </c:pt>
                <c:pt idx="57">
                  <c:v>5.57444789842316</c:v>
                </c:pt>
                <c:pt idx="58">
                  <c:v>5.6652874911035127</c:v>
                </c:pt>
                <c:pt idx="59">
                  <c:v>5.7562123075188536</c:v>
                </c:pt>
                <c:pt idx="60">
                  <c:v>5.8543281951646717</c:v>
                </c:pt>
                <c:pt idx="61">
                  <c:v>5.9252106684102195</c:v>
                </c:pt>
                <c:pt idx="62">
                  <c:v>6.0497335558546448</c:v>
                </c:pt>
                <c:pt idx="63">
                  <c:v>6.1304916376785021</c:v>
                </c:pt>
                <c:pt idx="64">
                  <c:v>6.2260288117745217</c:v>
                </c:pt>
                <c:pt idx="65">
                  <c:v>6.3141348939665232</c:v>
                </c:pt>
                <c:pt idx="66">
                  <c:v>6.4048474574988674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6-484A-A646-F6ADEA705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55256"/>
        <c:axId val="1"/>
      </c:areaChart>
      <c:catAx>
        <c:axId val="16255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2555256"/>
        <c:crosses val="autoZero"/>
        <c:crossBetween val="midCat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1.543383719370845E-3"/>
          <c:y val="0.90258989966679692"/>
          <c:w val="0.98164076205802742"/>
          <c:h val="9.74101003332030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87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508285344928898E-3"/>
          <c:y val="4.5813550358443998E-2"/>
          <c:w val="0.94158339738662566"/>
          <c:h val="0.85907335907335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Female literacy</c:v>
                </c:pt>
              </c:strCache>
            </c:strRef>
          </c:tx>
          <c:spPr>
            <a:solidFill>
              <a:srgbClr val="FFFF00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F13-4AA3-9EAD-605E20DAE0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F13-4AA3-9EAD-605E20DAE0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F13-4AA3-9EAD-605E20DAE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F13-4AA3-9EAD-605E20DAE02B}"/>
              </c:ext>
            </c:extLst>
          </c:dPt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94.1</c:v>
                </c:pt>
                <c:pt idx="1">
                  <c:v>86.917299290000003</c:v>
                </c:pt>
                <c:pt idx="2">
                  <c:v>78.044602699999999</c:v>
                </c:pt>
                <c:pt idx="3">
                  <c:v>59.68359882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3-4AA3-9EAD-605E20DAE0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 literacy</c:v>
                </c:pt>
              </c:strCache>
            </c:strRef>
          </c:tx>
          <c:spPr>
            <a:solidFill>
              <a:schemeClr val="accent2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95.059848209999998</c:v>
                </c:pt>
                <c:pt idx="1">
                  <c:v>91.140795280000006</c:v>
                </c:pt>
                <c:pt idx="2">
                  <c:v>84.285460389999997</c:v>
                </c:pt>
                <c:pt idx="3">
                  <c:v>74.677187509999996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13-4AA3-9EAD-605E20DAE02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13-4AA3-9EAD-605E20DAE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46672"/>
        <c:axId val="1"/>
      </c:barChart>
      <c:catAx>
        <c:axId val="18424667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50"/>
        </c:scaling>
        <c:delete val="0"/>
        <c:axPos val="r"/>
        <c:majorGridlines>
          <c:spPr>
            <a:ln w="2161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246672"/>
        <c:crosses val="autoZero"/>
        <c:crossBetween val="between"/>
      </c:valAx>
      <c:spPr>
        <a:noFill/>
        <a:ln w="1259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09094002138622E-2"/>
          <c:y val="0.10351476580785127"/>
          <c:w val="0.90580745115193928"/>
          <c:h val="0.7017372877330194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/>
              </a:solidFill>
            </a:ln>
          </c:spPr>
          <c:cat>
            <c:numRef>
              <c:f>Sheet1!$A$2:$A$69</c:f>
              <c:numCache>
                <c:formatCode>General</c:formatCode>
                <c:ptCount val="68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</c:numCache>
            </c:numRef>
          </c:cat>
          <c:val>
            <c:numRef>
              <c:f>Sheet1!$B$2:$B$69</c:f>
              <c:numCache>
                <c:formatCode>General</c:formatCode>
                <c:ptCount val="68"/>
                <c:pt idx="0">
                  <c:v>47.754951119404701</c:v>
                </c:pt>
                <c:pt idx="1">
                  <c:v>48.236538866876401</c:v>
                </c:pt>
                <c:pt idx="2">
                  <c:v>48.718126614348201</c:v>
                </c:pt>
                <c:pt idx="3">
                  <c:v>49.1997143618199</c:v>
                </c:pt>
                <c:pt idx="4">
                  <c:v>49.6813021092916</c:v>
                </c:pt>
                <c:pt idx="5">
                  <c:v>50.1628898567633</c:v>
                </c:pt>
                <c:pt idx="6">
                  <c:v>50.644477604235099</c:v>
                </c:pt>
                <c:pt idx="7">
                  <c:v>51.126065351706799</c:v>
                </c:pt>
                <c:pt idx="8">
                  <c:v>51.607653099178499</c:v>
                </c:pt>
                <c:pt idx="9">
                  <c:v>52.089240846650299</c:v>
                </c:pt>
                <c:pt idx="10">
                  <c:v>52.568356227683736</c:v>
                </c:pt>
                <c:pt idx="11">
                  <c:v>53.074049008709785</c:v>
                </c:pt>
                <c:pt idx="12">
                  <c:v>53.498155854148244</c:v>
                </c:pt>
                <c:pt idx="13">
                  <c:v>54.032279770776697</c:v>
                </c:pt>
                <c:pt idx="14">
                  <c:v>54.712505445471344</c:v>
                </c:pt>
                <c:pt idx="15">
                  <c:v>55.382704434128669</c:v>
                </c:pt>
                <c:pt idx="16">
                  <c:v>56.124908616502147</c:v>
                </c:pt>
                <c:pt idx="17">
                  <c:v>56.83975641859611</c:v>
                </c:pt>
                <c:pt idx="18">
                  <c:v>57.447575289059301</c:v>
                </c:pt>
                <c:pt idx="19">
                  <c:v>58.063437093493988</c:v>
                </c:pt>
                <c:pt idx="20">
                  <c:v>58.657754547405482</c:v>
                </c:pt>
                <c:pt idx="21">
                  <c:v>59.18582922200121</c:v>
                </c:pt>
                <c:pt idx="22">
                  <c:v>59.67070723629832</c:v>
                </c:pt>
                <c:pt idx="23">
                  <c:v>60.116821950005701</c:v>
                </c:pt>
                <c:pt idx="24">
                  <c:v>60.608600189970382</c:v>
                </c:pt>
                <c:pt idx="25">
                  <c:v>61.049761447293172</c:v>
                </c:pt>
                <c:pt idx="26">
                  <c:v>61.465830880773495</c:v>
                </c:pt>
                <c:pt idx="27">
                  <c:v>61.883159984225642</c:v>
                </c:pt>
                <c:pt idx="28">
                  <c:v>62.236865862639156</c:v>
                </c:pt>
                <c:pt idx="29">
                  <c:v>62.591610202282602</c:v>
                </c:pt>
                <c:pt idx="30">
                  <c:v>62.870635384945594</c:v>
                </c:pt>
                <c:pt idx="31">
                  <c:v>63.204040299694405</c:v>
                </c:pt>
                <c:pt idx="32">
                  <c:v>63.522575324987685</c:v>
                </c:pt>
                <c:pt idx="33">
                  <c:v>63.76290350880214</c:v>
                </c:pt>
                <c:pt idx="34">
                  <c:v>64.02075316421741</c:v>
                </c:pt>
                <c:pt idx="35">
                  <c:v>64.272523370609491</c:v>
                </c:pt>
                <c:pt idx="36">
                  <c:v>64.569873296498571</c:v>
                </c:pt>
                <c:pt idx="37">
                  <c:v>64.820532839837099</c:v>
                </c:pt>
                <c:pt idx="38">
                  <c:v>65.027139978553166</c:v>
                </c:pt>
                <c:pt idx="39">
                  <c:v>65.245031794438916</c:v>
                </c:pt>
                <c:pt idx="40">
                  <c:v>65.438412689134864</c:v>
                </c:pt>
                <c:pt idx="41">
                  <c:v>65.632207740379087</c:v>
                </c:pt>
                <c:pt idx="42">
                  <c:v>65.791543478230906</c:v>
                </c:pt>
                <c:pt idx="43">
                  <c:v>65.916157804374919</c:v>
                </c:pt>
                <c:pt idx="44">
                  <c:v>66.126087566651364</c:v>
                </c:pt>
                <c:pt idx="45">
                  <c:v>66.323544837668223</c:v>
                </c:pt>
                <c:pt idx="46">
                  <c:v>66.617379443805589</c:v>
                </c:pt>
                <c:pt idx="47">
                  <c:v>66.917078341918554</c:v>
                </c:pt>
                <c:pt idx="48">
                  <c:v>67.179039134571013</c:v>
                </c:pt>
                <c:pt idx="49">
                  <c:v>67.407348722463638</c:v>
                </c:pt>
                <c:pt idx="50">
                  <c:v>67.687058452017027</c:v>
                </c:pt>
                <c:pt idx="51">
                  <c:v>67.983916624954304</c:v>
                </c:pt>
                <c:pt idx="52">
                  <c:v>68.254876664161159</c:v>
                </c:pt>
                <c:pt idx="53">
                  <c:v>68.529968922543475</c:v>
                </c:pt>
                <c:pt idx="54">
                  <c:v>68.868806496523717</c:v>
                </c:pt>
                <c:pt idx="55">
                  <c:v>69.142594626534901</c:v>
                </c:pt>
                <c:pt idx="56">
                  <c:v>69.482104208002781</c:v>
                </c:pt>
                <c:pt idx="57">
                  <c:v>69.800752978941361</c:v>
                </c:pt>
                <c:pt idx="58">
                  <c:v>70.089265218491008</c:v>
                </c:pt>
                <c:pt idx="59">
                  <c:v>70.410949648345238</c:v>
                </c:pt>
                <c:pt idx="60">
                  <c:v>70.687492020699409</c:v>
                </c:pt>
                <c:pt idx="61">
                  <c:v>70.975621157855869</c:v>
                </c:pt>
                <c:pt idx="62">
                  <c:v>71.218907982232082</c:v>
                </c:pt>
                <c:pt idx="63">
                  <c:v>71.462729660093899</c:v>
                </c:pt>
                <c:pt idx="64">
                  <c:v>71.69550788741914</c:v>
                </c:pt>
                <c:pt idx="65">
                  <c:v>71.858725799271312</c:v>
                </c:pt>
                <c:pt idx="66">
                  <c:v>72.058669286983772</c:v>
                </c:pt>
                <c:pt idx="67">
                  <c:v>72.233237673163316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9-4D5A-AA5E-5A118187A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702288"/>
        <c:axId val="1"/>
      </c:areaChart>
      <c:catAx>
        <c:axId val="13170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702288"/>
        <c:crosses val="autoZero"/>
        <c:crossBetween val="midCat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86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16129032258066"/>
          <c:y val="2.5641025641025641E-3"/>
          <c:w val="0.83995037220843671"/>
          <c:h val="0.773290682414698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Civil rights</c:v>
                </c:pt>
              </c:strCache>
            </c:strRef>
          </c:tx>
          <c:spPr>
            <a:solidFill>
              <a:srgbClr val="FFFF00"/>
            </a:solidFill>
            <a:ln w="1433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Freest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80.416712037765549</c:v>
                </c:pt>
                <c:pt idx="1">
                  <c:v>76.090819175777952</c:v>
                </c:pt>
                <c:pt idx="2">
                  <c:v>72.348206136900075</c:v>
                </c:pt>
                <c:pt idx="3">
                  <c:v>66.004030081300826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B-401D-A3A1-64E2A17ED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2554608"/>
        <c:axId val="1"/>
        <c:axId val="0"/>
      </c:bar3DChart>
      <c:catAx>
        <c:axId val="16255460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2"/>
          <c:min val="62"/>
        </c:scaling>
        <c:delete val="0"/>
        <c:axPos val="r"/>
        <c:majorGridlines>
          <c:spPr>
            <a:ln w="3583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554608"/>
        <c:crosses val="autoZero"/>
        <c:crossBetween val="between"/>
        <c:majorUnit val="5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Rights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Lowest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Highest Quartile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1.7083333333333339</c:v>
                </c:pt>
                <c:pt idx="1">
                  <c:v>3.7916666666666665</c:v>
                </c:pt>
                <c:pt idx="2">
                  <c:v>4.125</c:v>
                </c:pt>
                <c:pt idx="3">
                  <c:v>7.3983739837398366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7-49E1-9B71-C37277318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Civil Rights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Lowest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Highest Quartile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2.0416666666666661</c:v>
                </c:pt>
                <c:pt idx="1">
                  <c:v>3.833333333333333</c:v>
                </c:pt>
                <c:pt idx="2">
                  <c:v>4.5000000000000009</c:v>
                </c:pt>
                <c:pt idx="3">
                  <c:v>7.2764227642276422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7-49E1-9B71-C37277318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827560"/>
        <c:axId val="456843960"/>
      </c:barChart>
      <c:catAx>
        <c:axId val="45682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43960"/>
        <c:crosses val="autoZero"/>
        <c:auto val="1"/>
        <c:lblAlgn val="ctr"/>
        <c:lblOffset val="100"/>
        <c:noMultiLvlLbl val="0"/>
      </c:catAx>
      <c:valAx>
        <c:axId val="45684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2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1B5519-98FE-43E9-A42E-87F3AB94A6F3}" type="datetimeFigureOut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9F45529-0E3D-469B-9EFE-AE23C00128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74877-1C59-4870-85C3-620AFDE86F9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1E71A2-79CE-4653-81D3-447B872860D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1BE8C8-CE04-4596-9C9D-D4D8FA81041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F958D9-3364-420C-B377-19CC87ED741B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DFD92-3DB3-4B12-89CB-9FB2D81180B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56B08-35D9-4153-8CB5-26402821766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28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98008-83B4-461A-8FF9-659C09F98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2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94F57-00C3-4D3A-9753-04961FDBB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4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620D6-3F07-41E0-9E1F-BCE1659A0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3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5410-2019-4892-A595-46F846393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64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671DD-21DC-4754-9610-19674B01C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6D57-4B57-420E-8915-88A7A94CC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7F242-7F04-4EB0-ACA1-508F35313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66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AF46-3EFA-4388-B190-CAC07EDC7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5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941F0-7580-470B-8134-EC227EF39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368D-0E94-49F4-B326-D1E9E3956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9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FA652-F297-4BB7-B8C0-C4E8833F0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9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6F83-52F3-462F-AE0A-CDFB81CF4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0D58-A6A9-4E56-9A10-1875A2C68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0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DC036671-A673-4E72-87F5-E525C8E704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151938" cy="1143000"/>
          </a:xfrm>
        </p:spPr>
        <p:txBody>
          <a:bodyPr/>
          <a:lstStyle/>
          <a:p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Creating Prosperity </a:t>
            </a:r>
            <a:br>
              <a:rPr lang="en-US" sz="5400" b="1" dirty="0"/>
            </a:br>
            <a:r>
              <a:rPr lang="en-US" sz="5400" b="1" dirty="0"/>
              <a:t>Through</a:t>
            </a:r>
            <a:br>
              <a:rPr lang="en-US" sz="5400" b="1" dirty="0"/>
            </a:br>
            <a:r>
              <a:rPr lang="en-US" sz="5400" b="1" dirty="0"/>
              <a:t>Economic Freedom</a:t>
            </a:r>
            <a:endParaRPr lang="en-US" sz="5400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5088"/>
            <a:ext cx="16002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Extreme poverty headcount ratio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$1.90 a day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(PPP) (% of population)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419798656"/>
              </p:ext>
            </p:extLst>
          </p:nvPr>
        </p:nvGraphicFramePr>
        <p:xfrm>
          <a:off x="-152400" y="1447800"/>
          <a:ext cx="90678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Income of the Poorest 10%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Economic Freedom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(PPP)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394508599"/>
              </p:ext>
            </p:extLst>
          </p:nvPr>
        </p:nvGraphicFramePr>
        <p:xfrm>
          <a:off x="76199" y="1600200"/>
          <a:ext cx="9067801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630238" y="76200"/>
            <a:ext cx="8229600" cy="1143000"/>
          </a:xfrm>
        </p:spPr>
        <p:txBody>
          <a:bodyPr/>
          <a:lstStyle/>
          <a:p>
            <a:r>
              <a:rPr lang="en-US" altLang="en-US"/>
              <a:t>Global Per capita GDP</a:t>
            </a:r>
            <a:br>
              <a:rPr lang="en-US" altLang="en-US"/>
            </a:br>
            <a:r>
              <a:rPr lang="en-US" altLang="en-US" sz="2400"/>
              <a:t>Constant US$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513" y="1244600"/>
          <a:ext cx="87376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Chart" r:id="rId3" imgW="8748518" imgH="5645385" progId="Excel.Chart.8">
                  <p:embed/>
                </p:oleObj>
              </mc:Choice>
              <mc:Fallback>
                <p:oleObj name="Chart" r:id="rId3" imgW="8748518" imgH="564538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44600"/>
                        <a:ext cx="873760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239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 Capita Income and Economic Freedom Quartile</a:t>
            </a:r>
            <a:b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907503586"/>
              </p:ext>
            </p:extLst>
          </p:nvPr>
        </p:nvGraphicFramePr>
        <p:xfrm>
          <a:off x="381000" y="1052513"/>
          <a:ext cx="90932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821363"/>
            <a:ext cx="6172200" cy="520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198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>
          <a:xfrm>
            <a:off x="295275" y="114300"/>
            <a:ext cx="8229600" cy="1143000"/>
          </a:xfrm>
        </p:spPr>
        <p:txBody>
          <a:bodyPr/>
          <a:lstStyle/>
          <a:p>
            <a:r>
              <a:rPr lang="en-US" altLang="en-US"/>
              <a:t>Literacy: Billions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02359"/>
              </p:ext>
            </p:extLst>
          </p:nvPr>
        </p:nvGraphicFramePr>
        <p:xfrm>
          <a:off x="152400" y="295275"/>
          <a:ext cx="8870950" cy="6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2400" y="685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Billions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7543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Literacy (% of population)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Male                    Female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046122823"/>
              </p:ext>
            </p:extLst>
          </p:nvPr>
        </p:nvGraphicFramePr>
        <p:xfrm>
          <a:off x="152400" y="1219200"/>
          <a:ext cx="899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1816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Sources: The Fraser Institute; World Development Indicators 2013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219200" y="762000"/>
            <a:ext cx="533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3962400" y="7620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198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Expectancy: Years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600" y="1244600"/>
          <a:ext cx="8940800" cy="523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871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expectancy at birth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507682295"/>
              </p:ext>
            </p:extLst>
          </p:nvPr>
        </p:nvGraphicFramePr>
        <p:xfrm>
          <a:off x="-1219200" y="1233471"/>
          <a:ext cx="9999663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1952" y="5961887"/>
            <a:ext cx="6175248" cy="523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Graphic spid="2" grpId="0">
        <p:bldAsOne/>
      </p:bldGraphic>
      <p:bldP spid="4198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dirty="0"/>
              <a:t>Not just due to time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Economically Free Jurisdictions have Gained </a:t>
            </a:r>
            <a:br>
              <a:rPr lang="en-US" altLang="en-US" dirty="0"/>
            </a:br>
            <a:r>
              <a:rPr lang="en-US" altLang="en-US" dirty="0"/>
              <a:t>the Greatest Benefits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 just due to time: 2</a:t>
            </a:r>
            <a:br>
              <a:rPr lang="en-US" altLang="en-US" dirty="0"/>
            </a:br>
            <a:r>
              <a:rPr lang="en-US" altLang="en-US" dirty="0"/>
              <a:t>For Example</a:t>
            </a:r>
          </a:p>
        </p:txBody>
      </p:sp>
      <p:sp>
        <p:nvSpPr>
          <p:cNvPr id="41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/>
          <a:lstStyle/>
          <a:p>
            <a:r>
              <a:rPr lang="en-US" altLang="en-US" sz="2400" dirty="0"/>
              <a:t>In the economically freest nations, the top quarter, only 2% of the population live in extreme poverty ($1.90 a day) compared to 31% in extreme poverty in the quarter least free nations.</a:t>
            </a:r>
          </a:p>
          <a:p>
            <a:r>
              <a:rPr lang="en-US" altLang="en-US" sz="2400" dirty="0"/>
              <a:t>In the freest nations, the average income of the poorest 10% is $14,204 (purchasing power parity adjusted US$) annually compared to $1,736 in the least free nations. </a:t>
            </a:r>
          </a:p>
          <a:p>
            <a:r>
              <a:rPr lang="en-US" altLang="en-US" sz="2400" dirty="0"/>
              <a:t>Average per capita GDP in the freest nations is $48,251 compared to $6,542 in the least free nations.</a:t>
            </a:r>
          </a:p>
          <a:p>
            <a:r>
              <a:rPr lang="en-US" altLang="en-US" sz="2400" dirty="0"/>
              <a:t>Life expectancy is 80 years in the freest nations compared to 66 in the least free nations.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A304-F50E-4AE8-A8DD-7482F68C0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/>
              <a:t>Why Economic Freedom </a:t>
            </a:r>
            <a:br>
              <a:rPr lang="en-US" dirty="0"/>
            </a:br>
            <a:r>
              <a:rPr lang="en-US" dirty="0"/>
              <a:t>is Important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403663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 couple last things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and Civil Rights</a:t>
            </a:r>
            <a:br>
              <a:rPr lang="en-US" dirty="0"/>
            </a:br>
            <a:r>
              <a:rPr lang="en-US" dirty="0"/>
              <a:t>0 – 10 scale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417638"/>
          <a:ext cx="82296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6096000"/>
            <a:ext cx="6175248" cy="523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  <p:extLst>
      <p:ext uri="{BB962C8B-B14F-4D97-AF65-F5344CB8AC3E}">
        <p14:creationId xmlns:p14="http://schemas.microsoft.com/office/powerpoint/2010/main" val="581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467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Economic Freedom and 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Satisfaction/Happiness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156148760"/>
              </p:ext>
            </p:extLst>
          </p:nvPr>
        </p:nvGraphicFramePr>
        <p:xfrm>
          <a:off x="152400" y="1447800"/>
          <a:ext cx="8915400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410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Graphic spid="2" grpId="0">
        <p:bldAsOne/>
      </p:bldGraphic>
      <p:bldP spid="4198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9E41-B42E-4F85-929F-0606DF74A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Rocket Nations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Economic Freedom has Propelled Prosperity</a:t>
            </a:r>
            <a:br>
              <a:rPr lang="en-US" dirty="0"/>
            </a:br>
            <a:r>
              <a:rPr lang="en-US" dirty="0"/>
              <a:t>on Every Continent</a:t>
            </a:r>
          </a:p>
        </p:txBody>
      </p:sp>
    </p:spTree>
    <p:extLst>
      <p:ext uri="{BB962C8B-B14F-4D97-AF65-F5344CB8AC3E}">
        <p14:creationId xmlns:p14="http://schemas.microsoft.com/office/powerpoint/2010/main" val="1436932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478E-2600-45F3-A59F-88A18F1D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8229600" cy="1143000"/>
          </a:xfrm>
        </p:spPr>
        <p:txBody>
          <a:bodyPr/>
          <a:lstStyle/>
          <a:p>
            <a:r>
              <a:rPr lang="en-US" dirty="0"/>
              <a:t>Economic Freedom Scores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784072-4EAE-4B0B-A42E-4F82CD43697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CE1C-DCB1-469D-B41E-7CC9C330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094D62E-A78D-4B5F-B992-7191B2B8EB3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8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7D0A-0D0E-4300-BC86-05889826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US" dirty="0"/>
              <a:t>Economic Freedom Scores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E847CB-26AE-45B8-8A01-5CF1B1748FD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715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31EA-46CE-4921-9CA3-A66FBEC3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DE821B-DDC3-4166-B670-96A3DD66BBF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9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4B9A-01D1-4428-858F-B6EA8DA4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Freedom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811E0F-38B2-4811-AEF4-6E3F9A4A7D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7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2D4B-FCA6-40AF-934E-8CB59125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6F007C-0155-4DD5-B225-D568CBD9E1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2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Components of the Economic Freedom of the World Index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Size of government and taxation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Private property and the rule of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Sound money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Trade regulation and tariffs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Regulation of business, </a:t>
            </a:r>
            <a:r>
              <a:rPr lang="en-US" altLang="en-US" dirty="0" err="1"/>
              <a:t>labour</a:t>
            </a:r>
            <a:r>
              <a:rPr lang="en-US" altLang="en-US"/>
              <a:t> and capital  markets</a:t>
            </a:r>
          </a:p>
        </p:txBody>
      </p:sp>
    </p:spTree>
    <p:extLst>
      <p:ext uri="{BB962C8B-B14F-4D97-AF65-F5344CB8AC3E}">
        <p14:creationId xmlns:p14="http://schemas.microsoft.com/office/powerpoint/2010/main" val="350916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7A54-7590-4A96-9084-2835C94F0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4691"/>
            <a:ext cx="8229600" cy="1143000"/>
          </a:xfrm>
        </p:spPr>
        <p:txBody>
          <a:bodyPr/>
          <a:lstStyle/>
          <a:p>
            <a:r>
              <a:rPr lang="en-US" dirty="0"/>
              <a:t>Economic Freedom Score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BDC2C4-8414-477D-B4E2-EA9AC5C3B7E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9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7040-F0D1-46A1-967F-5E08988F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95E38D-51CA-45D5-A038-68E1FC68DD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2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85750"/>
            <a:ext cx="7772400" cy="6038850"/>
          </a:xfrm>
        </p:spPr>
        <p:txBody>
          <a:bodyPr/>
          <a:lstStyle/>
          <a:p>
            <a:pPr eaLnBrk="1" hangingPunct="1">
              <a:defRPr/>
            </a:pP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Thank you!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data and publications available for free at: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www.fraserinstitute.org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7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96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Economic Freedom of the World Index?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058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An annual compilation of data representing factors which make a country economically free.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Launched with a decade long research project in the mid-1980s, led by then Fraser Executive Director Michael Walker and Milton and Rose Friedman with  active participation of Walter Block and Alvin </a:t>
            </a:r>
            <a:r>
              <a:rPr lang="en-US" altLang="en-US" sz="2000" dirty="0" err="1"/>
              <a:t>Rabushka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Authors: James Gwartney, Robert Lawson, Joshua Hall, and Ryan Murphy.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 compendium of 42 government policies affecting economic freedom based on objective data or independent surveys.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The survey includes a Gender Disparity Adjustment variable to recognize that women too often do not have the same level of freedom as men.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 ranking of 161 countries plus Hong Kong, representing 95% of the world’s population, according to the extent to  which they permit their citizens to be economically free.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Now a collaboration of Institutes in nearly 100 nations and territories.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Why is Economic Freedom Important?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Economic rights are fundamental rights in the sense that without them there can be no political freedom or civil freedoms</a:t>
            </a:r>
          </a:p>
          <a:p>
            <a:pPr eaLnBrk="1" hangingPunct="1"/>
            <a:r>
              <a:rPr lang="en-US" altLang="en-US"/>
              <a:t>They are a prerequisite for growth and development</a:t>
            </a:r>
          </a:p>
          <a:p>
            <a:pPr eaLnBrk="1" hangingPunct="1"/>
            <a:r>
              <a:rPr lang="en-US" altLang="en-US"/>
              <a:t>They are a prerequisite for broader human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7772400" cy="1470025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/>
              <a:t>Economic Freedom Benefits in the Real World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The Impact of</a:t>
            </a:r>
            <a:br>
              <a:rPr lang="en-US" altLang="en-US" dirty="0"/>
            </a:br>
            <a:r>
              <a:rPr lang="en-US" altLang="en-US" dirty="0"/>
              <a:t>Economic Freedom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382000" cy="1143000"/>
          </a:xfrm>
        </p:spPr>
        <p:txBody>
          <a:bodyPr/>
          <a:lstStyle/>
          <a:p>
            <a:r>
              <a:rPr lang="en-US" altLang="en-US"/>
              <a:t>The Age of </a:t>
            </a:r>
            <a:br>
              <a:rPr lang="en-US" altLang="en-US"/>
            </a:br>
            <a:r>
              <a:rPr lang="en-US" altLang="en-US"/>
              <a:t>Global Free Trade, </a:t>
            </a:r>
            <a:br>
              <a:rPr lang="en-US" altLang="en-US"/>
            </a:br>
            <a:r>
              <a:rPr lang="en-US" altLang="en-US"/>
              <a:t>Free Market Economies, and Economic Freedom </a:t>
            </a:r>
            <a:br>
              <a:rPr lang="en-US" altLang="en-US"/>
            </a:br>
            <a:r>
              <a:rPr lang="en-US" altLang="en-US"/>
              <a:t>Have Brought </a:t>
            </a:r>
            <a:br>
              <a:rPr lang="en-US" altLang="en-US"/>
            </a:br>
            <a:r>
              <a:rPr lang="en-US" altLang="en-US"/>
              <a:t>Huge Benefits to Humankind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8229600" cy="914400"/>
          </a:xfrm>
        </p:spPr>
        <p:txBody>
          <a:bodyPr/>
          <a:lstStyle/>
          <a:p>
            <a:pPr algn="ctr"/>
            <a:r>
              <a:rPr lang="en-US" altLang="en-US" sz="3200" b="1" dirty="0"/>
              <a:t>But the gains were most achieved by those living in economically free areas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219200" y="914400"/>
            <a:ext cx="6315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The human condition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has improved immensely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>
          <a:xfrm>
            <a:off x="640556" y="152400"/>
            <a:ext cx="8229600" cy="1066800"/>
          </a:xfrm>
        </p:spPr>
        <p:txBody>
          <a:bodyPr/>
          <a:lstStyle/>
          <a:p>
            <a:r>
              <a:rPr lang="en-US" altLang="en-US" dirty="0"/>
              <a:t>Escape from</a:t>
            </a:r>
            <a:br>
              <a:rPr lang="en-US" altLang="en-US" dirty="0"/>
            </a:br>
            <a:r>
              <a:rPr lang="en-US" altLang="en-US" dirty="0"/>
              <a:t> Global poverty</a:t>
            </a:r>
            <a:endParaRPr lang="en-US" altLang="en-US" sz="2800" dirty="0"/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16842"/>
              </p:ext>
            </p:extLst>
          </p:nvPr>
        </p:nvGraphicFramePr>
        <p:xfrm>
          <a:off x="304800" y="1524000"/>
          <a:ext cx="8901113" cy="566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228600" y="919956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Billions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37600</TotalTime>
  <Words>672</Words>
  <Application>Microsoft Office PowerPoint</Application>
  <PresentationFormat>On-screen Show (4:3)</PresentationFormat>
  <Paragraphs>74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Monotype Sorts</vt:lpstr>
      <vt:lpstr>Times New Roman</vt:lpstr>
      <vt:lpstr>Wingdings</vt:lpstr>
      <vt:lpstr>Default Design</vt:lpstr>
      <vt:lpstr>Chart</vt:lpstr>
      <vt:lpstr>  Creating Prosperity  Through Economic Freedom</vt:lpstr>
      <vt:lpstr>Why Economic Freedom  is Important   Background </vt:lpstr>
      <vt:lpstr>Components of the Economic Freedom of the World Index </vt:lpstr>
      <vt:lpstr>What is the Economic Freedom of the World Index?</vt:lpstr>
      <vt:lpstr>Why is Economic Freedom Important?</vt:lpstr>
      <vt:lpstr>    Economic Freedom Benefits in the Real World   The Impact of Economic Freedom</vt:lpstr>
      <vt:lpstr>The Age of  Global Free Trade,  Free Market Economies, and Economic Freedom  Have Brought  Huge Benefits to Humankind</vt:lpstr>
      <vt:lpstr>PowerPoint Presentation</vt:lpstr>
      <vt:lpstr>Escape from  Global poverty</vt:lpstr>
      <vt:lpstr>Extreme poverty headcount ratio  at $1.90 a day  (PPP) (% of population)</vt:lpstr>
      <vt:lpstr>Income of the Poorest 10%  and Economic Freedom  (PPP)</vt:lpstr>
      <vt:lpstr>Global Per capita GDP Constant US$</vt:lpstr>
      <vt:lpstr>Per Capita Income and Economic Freedom Quartile </vt:lpstr>
      <vt:lpstr>Literacy: Billions</vt:lpstr>
      <vt:lpstr>Literacy (% of population) Male                    Female</vt:lpstr>
      <vt:lpstr>Life Expectancy: Years</vt:lpstr>
      <vt:lpstr>Life expectancy at birth</vt:lpstr>
      <vt:lpstr>Not just due to time  Economically Free Jurisdictions have Gained  the Greatest Benefits</vt:lpstr>
      <vt:lpstr>Not just due to time: 2 For Example</vt:lpstr>
      <vt:lpstr>A couple last things</vt:lpstr>
      <vt:lpstr>Political and Civil Rights 0 – 10 scale</vt:lpstr>
      <vt:lpstr>Economic Freedom and  Life Satisfaction/Happiness</vt:lpstr>
      <vt:lpstr>Rocket Nations  Economic Freedom has Propelled Prosperity on Every Continent</vt:lpstr>
      <vt:lpstr>Economic Freedom Scores</vt:lpstr>
      <vt:lpstr>Per capita GDP</vt:lpstr>
      <vt:lpstr>Economic Freedom Scores</vt:lpstr>
      <vt:lpstr>Per Capita GDP</vt:lpstr>
      <vt:lpstr>Economic Freedom</vt:lpstr>
      <vt:lpstr>Per Capita GDP</vt:lpstr>
      <vt:lpstr>Economic Freedom Score</vt:lpstr>
      <vt:lpstr>Per Capita GDP</vt:lpstr>
      <vt:lpstr>  Thank you!  All data and publications available for free at:  www.fraserinstitute.org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Freedom in Central America    Presentation of the  Economic Freedom of the World 2015 Report  Central American Edition</dc:title>
  <dc:creator>reviewer 1</dc:creator>
  <cp:lastModifiedBy>Fred McMahon</cp:lastModifiedBy>
  <cp:revision>663</cp:revision>
  <dcterms:created xsi:type="dcterms:W3CDTF">2015-10-13T14:59:23Z</dcterms:created>
  <dcterms:modified xsi:type="dcterms:W3CDTF">2022-08-30T09:11:31Z</dcterms:modified>
</cp:coreProperties>
</file>